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58" r:id="rId6"/>
    <p:sldId id="273" r:id="rId7"/>
    <p:sldId id="259" r:id="rId8"/>
    <p:sldId id="271" r:id="rId9"/>
    <p:sldId id="266" r:id="rId10"/>
    <p:sldId id="267" r:id="rId11"/>
    <p:sldId id="268" r:id="rId12"/>
    <p:sldId id="261" r:id="rId13"/>
    <p:sldId id="262" r:id="rId14"/>
    <p:sldId id="270" r:id="rId15"/>
    <p:sldId id="272" r:id="rId16"/>
    <p:sldId id="269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25" name="U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1" name="Pladsholder til dato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billed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ladsholder til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1" name="Pladsholder til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27" name="Pladsholder til dato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012AB1-FD56-4905-A373-09C01DD4CD97}" type="datetimeFigureOut">
              <a:rPr lang="da-DK" smtClean="0"/>
              <a:pPr/>
              <a:t>13-01-2012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C68C3D-130C-4803-92B1-E3A7DDF3AFA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249416" cy="2952328"/>
          </a:xfrm>
        </p:spPr>
        <p:txBody>
          <a:bodyPr/>
          <a:lstStyle/>
          <a:p>
            <a:r>
              <a:rPr lang="da-DK" dirty="0" smtClean="0"/>
              <a:t>Middelalderen i Danmark</a:t>
            </a:r>
            <a:br>
              <a:rPr lang="da-DK" dirty="0" smtClean="0"/>
            </a:br>
            <a:r>
              <a:rPr lang="da-DK" dirty="0" smtClean="0"/>
              <a:t>1050 - 1500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nebysted.files.wordpress.com/2011/07/lunds-domkyrka.jpg?w=4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7392821" cy="5544616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half" idx="2"/>
          </p:nvPr>
        </p:nvSpPr>
        <p:spPr>
          <a:xfrm>
            <a:off x="1792288" y="6093296"/>
            <a:ext cx="5486400" cy="432048"/>
          </a:xfrm>
        </p:spPr>
        <p:txBody>
          <a:bodyPr/>
          <a:lstStyle/>
          <a:p>
            <a:r>
              <a:rPr lang="da-DK" dirty="0" smtClean="0"/>
              <a:t>Domkirke i Lund grundlagt omkring 1100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Bønderne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6" descr="C:\Documents and Settings\install\Lokale indstillinger\Temporary Internet Files\Content.Word\scan001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36912"/>
            <a:ext cx="417646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4" descr="scan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727" y="0"/>
            <a:ext cx="929772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5" y="3645024"/>
            <a:ext cx="101166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ding.systime.dk/fileadmin/indhold/6._Historie/Bo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28763"/>
            <a:ext cx="7668344" cy="688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Byerne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8" descr="scan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71546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tyra.dk/Marked---blaali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" y="908720"/>
            <a:ext cx="9117824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led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8185076" cy="3374256"/>
          </a:xfrm>
          <a:prstGeom prst="rect">
            <a:avLst/>
          </a:prstGeom>
          <a:noFill/>
        </p:spPr>
      </p:pic>
      <p:pic>
        <p:nvPicPr>
          <p:cNvPr id="4" name="Billed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512570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an\Documents\Undervisning\Historie\Historiske perioder\middelalderen idanmark\kort middelalderen\Kort over DK i middelalder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02" y="1196752"/>
            <a:ext cx="9055398" cy="4705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Kongen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3314" name="Picture 2" descr="http://klosterliv.e-museum.dk/02stormaend/images/ko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943225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Joan\Documents\Undervisning\Historie\Historiske perioder\middelalderen idanmark\borge og ruiner i middelalderen\Trøjb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8254"/>
            <a:ext cx="7578842" cy="606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Joan\Documents\Undervisning\Historie\Historiske perioder\middelalderen idanmark\valdemar den st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2921099" cy="4489268"/>
          </a:xfrm>
          <a:prstGeom prst="rect">
            <a:avLst/>
          </a:prstGeom>
          <a:noFill/>
        </p:spPr>
      </p:pic>
      <p:pic>
        <p:nvPicPr>
          <p:cNvPr id="12291" name="Picture 3" descr="http://www.denstoredanske.dk/@api/deki/files/68262/=Svend_Grade_d1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555776" cy="4623254"/>
          </a:xfrm>
          <a:prstGeom prst="rect">
            <a:avLst/>
          </a:prstGeom>
          <a:noFill/>
        </p:spPr>
      </p:pic>
      <p:pic>
        <p:nvPicPr>
          <p:cNvPr id="12293" name="Picture 5" descr="http://www.denstoredanske.dk/@api/deki/files/68217/=Hardeknud_1020-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3384376" cy="3882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Adelen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3010" name="Picture 2" descr="Lu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4" y="476671"/>
            <a:ext cx="4478637" cy="597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etleksikon.dk/upload/3/37/Typer_af_ridderrust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04456" cy="6453808"/>
          </a:xfrm>
          <a:prstGeom prst="rect">
            <a:avLst/>
          </a:prstGeom>
          <a:noFill/>
        </p:spPr>
      </p:pic>
      <p:pic>
        <p:nvPicPr>
          <p:cNvPr id="3" name="Billede 3" descr="middelaldercentr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349724" cy="418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vemmetofte.dk/images/skov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139" y="548680"/>
            <a:ext cx="9387139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Kirken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217" name="Picture 1" descr="C:\Users\Joan\Documents\Undervisning\Historie\Kanon\Kanon JE\absalon JE\billeder absalon\Absalon-&amp;-Valde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05898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dådig">
  <a:themeElements>
    <a:clrScheme name="Overdådig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dådig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verdådig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14</Words>
  <Application>Microsoft Office PowerPoint</Application>
  <PresentationFormat>Skærmshow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Overdådig</vt:lpstr>
      <vt:lpstr>Middelalderen i Danmark 1050 - 1500</vt:lpstr>
      <vt:lpstr>Dias nummer 2</vt:lpstr>
      <vt:lpstr>Kongen</vt:lpstr>
      <vt:lpstr>Dias nummer 4</vt:lpstr>
      <vt:lpstr>Dias nummer 5</vt:lpstr>
      <vt:lpstr>Adelen</vt:lpstr>
      <vt:lpstr>Dias nummer 7</vt:lpstr>
      <vt:lpstr>Dias nummer 8</vt:lpstr>
      <vt:lpstr>Kirken</vt:lpstr>
      <vt:lpstr>Dias nummer 10</vt:lpstr>
      <vt:lpstr>Bønderne </vt:lpstr>
      <vt:lpstr>Dias nummer 12</vt:lpstr>
      <vt:lpstr>Dias nummer 13</vt:lpstr>
      <vt:lpstr>Byerne</vt:lpstr>
      <vt:lpstr>Dias nummer 15</vt:lpstr>
      <vt:lpstr>Dias nummer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Middelalderen i Danmark 1050 - 1500</dc:title>
  <dc:creator>Joan</dc:creator>
  <cp:lastModifiedBy>Joan</cp:lastModifiedBy>
  <cp:revision>11</cp:revision>
  <dcterms:created xsi:type="dcterms:W3CDTF">2011-07-10T22:17:12Z</dcterms:created>
  <dcterms:modified xsi:type="dcterms:W3CDTF">2012-01-13T21:40:27Z</dcterms:modified>
</cp:coreProperties>
</file>