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69" r:id="rId16"/>
    <p:sldId id="268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88" r:id="rId25"/>
    <p:sldId id="278" r:id="rId26"/>
    <p:sldId id="279" r:id="rId27"/>
    <p:sldId id="280" r:id="rId28"/>
    <p:sldId id="285" r:id="rId29"/>
    <p:sldId id="281" r:id="rId30"/>
    <p:sldId id="282" r:id="rId31"/>
    <p:sldId id="283" r:id="rId32"/>
    <p:sldId id="284" r:id="rId33"/>
    <p:sldId id="286" r:id="rId34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benet trekan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vinklet trekan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gebenet trekan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vinklet trekan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Lige forbindels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46B99A-F480-4175-B6DC-DCE40EF4C2AB}" type="datetimeFigureOut">
              <a:rPr lang="da-DK" smtClean="0"/>
              <a:pPr/>
              <a:t>11-07-2011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114E25-55A5-4DF8-8A83-64899A6BE34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Absalon den store kriger og biskop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af Joan Eriksen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7 GratheHed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23728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 Absalon Biskop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9 valdemar den store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9975" y="0"/>
            <a:ext cx="4462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0b Lund2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65150"/>
            <a:ext cx="9144000" cy="572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2 absalons-gravste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89238" y="0"/>
            <a:ext cx="3565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1 Kort Lun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anmarkskor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7825" y="0"/>
            <a:ext cx="5846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Absalon </a:t>
            </a:r>
            <a:r>
              <a:rPr lang="da-DK" dirty="0" err="1" smtClean="0"/>
              <a:t>hærføren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\Documents\Undervisning\5b Historie\Absalon uv for 5.b\absalon JE\billeder absalon\billeder absalon Hærføreren\Her boede vend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104"/>
            <a:ext cx="8179132" cy="670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6630346" cy="57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4139952" y="34290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+mj-lt"/>
              </a:rPr>
              <a:t>Sorø</a:t>
            </a:r>
            <a:endParaRPr lang="da-DK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an\Documents\Undervisning\5b Historie\Absalon uv for 5.b\absalon JE\billeder absalon\billeder absalon Hærføreren\VALD-D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1"/>
            <a:ext cx="8064896" cy="5737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u.dk/elever7-10/fag/his/billeder2/arn/emu/slag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5288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Absalon bygherren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oan\Documents\Undervisning\5b Historie\Absalon uv for 5.b\absalon JE\billeder absalon\billeder absalon Hærføreren\asserbo kolster ruin 1100 ta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\Documents\Undervisning\Historie\Historiske perioder\middelalderen idanmark\borge og ruiner i middelalderen\Asserbo s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oan\Documents\Undervisning\5b Historie\Absalon uv for 5.b\absalon JE\billeder absalon\Vordingborg_s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150730" cy="5488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oan\Documents\Undervisning\5b Historie\Absalon uv for 5.b\absalon JE\billeder absalon\Sorø kirke bygget af absalon som en gravkirke til hvideslæg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78441"/>
            <a:ext cx="7618487" cy="5717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oan\Documents\Undervisning\5b Historie\Absalon uv for 5.b\absalon JE\billeder absalon\Model af Kbh slot Ab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51601" cy="5582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Joan\Documents\Undervisning\5b Historie\Absalon uv for 5.b\absalon JE\billeder absalon\billeder absalon Hærføreren\Absalons borg 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50536" cy="530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oan\Documents\Undervisning\5b Historie\Absalon uv for 5.b\absalon JE\billeder absalon\KBH kort Ab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58403" cy="603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 Danmarkskort - Sjællan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7825" y="0"/>
            <a:ext cx="5846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Joan\Documents\Undervisning\5b Historie\Absalon uv for 5.b\absalon JE\billeder absalon\Roskilde-domkirke-2003-n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7869"/>
            <a:ext cx="7434064" cy="594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Joan\Documents\Undervisning\5b Historie\Absalon uv for 5.b\absalon JE\billeder absalon\Roskilde Domkirke bygget 1170 af Ab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3919009" cy="589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oan\Documents\Undervisning\5b Historie\Absalon uv for 5.b\absalon JE\billeder absalon\billeder absalon Hærføreren\Dragsholm middelald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8" y="-4162"/>
            <a:ext cx="9180150" cy="6862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Joan\Documents\Undervisning\5b Historie\Absalon uv for 5.b\absalon JE\billeder absalon\800px-Vor_Frue_Kirke_Copenh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\Documents\Undervisning\5b Historie\Absalon uv for 5.b\absalon JE\billeder absalon\Billeder Absalon til lærernoter\Fjennesle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5" y="764704"/>
            <a:ext cx="827755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 slægtstavle Absalon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64704"/>
            <a:ext cx="9144000" cy="46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 Gravsten Asger Ri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5 blodgilde1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9875" y="0"/>
            <a:ext cx="8602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a  Grathe_Hede_-_Froelic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54038"/>
            <a:ext cx="9144000" cy="57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b Danmarkskort - Grathe hed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-531440"/>
            <a:ext cx="7128792" cy="8208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boks 2"/>
          <p:cNvSpPr txBox="1"/>
          <p:nvPr/>
        </p:nvSpPr>
        <p:spPr>
          <a:xfrm>
            <a:off x="2051720" y="306896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Grathe</a:t>
            </a:r>
            <a:r>
              <a:rPr lang="da-DK" sz="2000" dirty="0" smtClean="0"/>
              <a:t> hede</a:t>
            </a:r>
            <a:endParaRPr lang="da-DK" sz="2000" dirty="0"/>
          </a:p>
        </p:txBody>
      </p:sp>
      <p:sp>
        <p:nvSpPr>
          <p:cNvPr id="4" name="Tekstboks 3"/>
          <p:cNvSpPr txBox="1"/>
          <p:nvPr/>
        </p:nvSpPr>
        <p:spPr>
          <a:xfrm>
            <a:off x="6084168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Roskilde</a:t>
            </a:r>
            <a:endParaRPr lang="da-D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fuld">
  <a:themeElements>
    <a:clrScheme name="Livfuld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ivfuld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vfuld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</TotalTime>
  <Words>17</Words>
  <Application>Microsoft Office PowerPoint</Application>
  <PresentationFormat>Skærmshow 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Livfuld</vt:lpstr>
      <vt:lpstr>Absalon den store kriger og biskop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Absalon hærføren</vt:lpstr>
      <vt:lpstr>Dias nummer 19</vt:lpstr>
      <vt:lpstr>Dias nummer 20</vt:lpstr>
      <vt:lpstr>Dias nummer 21</vt:lpstr>
      <vt:lpstr>Absalon bygherren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  <vt:lpstr>Dias nummer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Absalon den store kriger og biskop</dc:title>
  <dc:creator>Joan</dc:creator>
  <cp:lastModifiedBy>Joan</cp:lastModifiedBy>
  <cp:revision>9</cp:revision>
  <dcterms:created xsi:type="dcterms:W3CDTF">2011-07-10T20:46:35Z</dcterms:created>
  <dcterms:modified xsi:type="dcterms:W3CDTF">2011-07-11T17:26:58Z</dcterms:modified>
</cp:coreProperties>
</file>