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9" r:id="rId14"/>
    <p:sldId id="268" r:id="rId15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undertiteltypografien i masteren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a-D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på ikonet for at tilføje et billede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BDEBACE-EB8F-46AA-92E1-4BDA37060687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90339B3-9580-4B3B-B8AE-D1CA8BC72F4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Ind i kunsten</a:t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af </a:t>
            </a:r>
            <a:r>
              <a:rPr lang="da-DK" smtClean="0"/>
              <a:t>Joan Eriksen</a:t>
            </a:r>
            <a:endParaRPr lang="da-D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Tyrannosaurus rex III 1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0963"/>
            <a:ext cx="9144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Ørn i flugt II 2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skjulte billeder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Amour</a:t>
            </a:r>
          </a:p>
          <a:p>
            <a:r>
              <a:rPr lang="da-DK" dirty="0" smtClean="0"/>
              <a:t>Dådyr og sommerfugle</a:t>
            </a:r>
          </a:p>
          <a:p>
            <a:r>
              <a:rPr lang="da-DK" dirty="0" smtClean="0"/>
              <a:t>Effekt</a:t>
            </a:r>
          </a:p>
          <a:p>
            <a:r>
              <a:rPr lang="da-DK" dirty="0" smtClean="0"/>
              <a:t>En sunken skat</a:t>
            </a:r>
          </a:p>
          <a:p>
            <a:r>
              <a:rPr lang="da-DK" dirty="0" smtClean="0"/>
              <a:t>Galopløb</a:t>
            </a:r>
          </a:p>
          <a:p>
            <a:r>
              <a:rPr lang="da-DK" dirty="0" smtClean="0"/>
              <a:t>Klipper</a:t>
            </a:r>
          </a:p>
          <a:p>
            <a:r>
              <a:rPr lang="da-DK" dirty="0" smtClean="0"/>
              <a:t>Kuppel</a:t>
            </a:r>
          </a:p>
          <a:p>
            <a:r>
              <a:rPr lang="da-DK" dirty="0" err="1" smtClean="0"/>
              <a:t>Tyrannosaurus</a:t>
            </a:r>
            <a:r>
              <a:rPr lang="da-DK" dirty="0" smtClean="0"/>
              <a:t> ′rex </a:t>
            </a:r>
          </a:p>
          <a:p>
            <a:r>
              <a:rPr lang="da-DK" dirty="0" smtClean="0"/>
              <a:t>Ørn </a:t>
            </a:r>
            <a:r>
              <a:rPr lang="da-DK" dirty="0" smtClean="0"/>
              <a:t>i flugt</a:t>
            </a:r>
            <a:endParaRPr lang="da-D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kilder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N. E. </a:t>
            </a:r>
            <a:r>
              <a:rPr lang="da-DK" dirty="0" err="1" smtClean="0"/>
              <a:t>Thing</a:t>
            </a:r>
            <a:r>
              <a:rPr lang="da-DK" dirty="0" smtClean="0"/>
              <a:t>: </a:t>
            </a:r>
            <a:r>
              <a:rPr lang="da-DK" dirty="0" err="1" smtClean="0"/>
              <a:t>Sterogrammer</a:t>
            </a:r>
            <a:r>
              <a:rPr lang="da-DK" dirty="0" smtClean="0"/>
              <a:t> en verden i 3D. Carlsens forlag</a:t>
            </a:r>
          </a:p>
          <a:p>
            <a:r>
              <a:rPr lang="da-DK" dirty="0" smtClean="0"/>
              <a:t>N. E. </a:t>
            </a:r>
            <a:r>
              <a:rPr lang="da-DK" dirty="0" err="1" smtClean="0"/>
              <a:t>Thing</a:t>
            </a:r>
            <a:r>
              <a:rPr lang="da-DK" dirty="0" smtClean="0"/>
              <a:t>: </a:t>
            </a:r>
            <a:r>
              <a:rPr lang="da-DK" dirty="0" err="1" smtClean="0"/>
              <a:t>Sterogrammer</a:t>
            </a:r>
            <a:r>
              <a:rPr lang="da-DK" dirty="0" smtClean="0"/>
              <a:t> II. Carlsens forlag.</a:t>
            </a:r>
          </a:p>
          <a:p>
            <a:r>
              <a:rPr lang="da-DK" dirty="0" smtClean="0"/>
              <a:t>N. E. </a:t>
            </a:r>
            <a:r>
              <a:rPr lang="da-DK" dirty="0" err="1" smtClean="0"/>
              <a:t>Thing</a:t>
            </a:r>
            <a:r>
              <a:rPr lang="da-DK" dirty="0" smtClean="0"/>
              <a:t>: </a:t>
            </a:r>
            <a:r>
              <a:rPr lang="da-DK" dirty="0" err="1" smtClean="0"/>
              <a:t>Sterogrammer</a:t>
            </a:r>
            <a:r>
              <a:rPr lang="da-DK" dirty="0" smtClean="0"/>
              <a:t> III. Carlsens forlag.</a:t>
            </a:r>
          </a:p>
          <a:p>
            <a:endParaRPr lang="da-DK" dirty="0" smtClean="0"/>
          </a:p>
          <a:p>
            <a:endParaRPr lang="da-DK" dirty="0"/>
          </a:p>
        </p:txBody>
      </p:sp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Sterogrammer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Se nøje på billederne og oplev hvordan der opstår 3D motiver.</a:t>
            </a:r>
          </a:p>
          <a:p>
            <a:endParaRPr lang="da-D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Amour III 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ådyr og sommerfugle II 1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638"/>
            <a:ext cx="9144000" cy="681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ffekt intet billede III 1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800"/>
            <a:ext cx="9144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n sunken skat III 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3500" y="0"/>
            <a:ext cx="901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alopløb III 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5563" y="0"/>
            <a:ext cx="903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Klipper III 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975"/>
            <a:ext cx="9144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Kuppel III 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150" y="0"/>
            <a:ext cx="9028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</TotalTime>
  <Words>78</Words>
  <Application>Microsoft Office PowerPoint</Application>
  <PresentationFormat>Skærmshow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14</vt:i4>
      </vt:variant>
    </vt:vector>
  </HeadingPairs>
  <TitlesOfParts>
    <vt:vector size="15" baseType="lpstr">
      <vt:lpstr>Apex</vt:lpstr>
      <vt:lpstr>Ind i kunsten </vt:lpstr>
      <vt:lpstr>Sterogrammer</vt:lpstr>
      <vt:lpstr>Dias nummer 3</vt:lpstr>
      <vt:lpstr>Dias nummer 4</vt:lpstr>
      <vt:lpstr>Dias nummer 5</vt:lpstr>
      <vt:lpstr>Dias nummer 6</vt:lpstr>
      <vt:lpstr>Dias nummer 7</vt:lpstr>
      <vt:lpstr>Dias nummer 8</vt:lpstr>
      <vt:lpstr>Dias nummer 9</vt:lpstr>
      <vt:lpstr>Dias nummer 10</vt:lpstr>
      <vt:lpstr>Dias nummer 11</vt:lpstr>
      <vt:lpstr>De skjulte billeder</vt:lpstr>
      <vt:lpstr>kilder</vt:lpstr>
      <vt:lpstr>Dias nummer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Joan</dc:creator>
  <cp:lastModifiedBy>Joan</cp:lastModifiedBy>
  <cp:revision>3</cp:revision>
  <dcterms:created xsi:type="dcterms:W3CDTF">2010-04-06T11:11:40Z</dcterms:created>
  <dcterms:modified xsi:type="dcterms:W3CDTF">2010-10-17T21:36:18Z</dcterms:modified>
</cp:coreProperties>
</file>