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67" r:id="rId8"/>
    <p:sldId id="276" r:id="rId9"/>
    <p:sldId id="277" r:id="rId10"/>
    <p:sldId id="278" r:id="rId11"/>
    <p:sldId id="279" r:id="rId12"/>
    <p:sldId id="280" r:id="rId13"/>
    <p:sldId id="269" r:id="rId14"/>
    <p:sldId id="268" r:id="rId15"/>
    <p:sldId id="260" r:id="rId16"/>
    <p:sldId id="266" r:id="rId17"/>
    <p:sldId id="270" r:id="rId18"/>
    <p:sldId id="281" r:id="rId19"/>
    <p:sldId id="261" r:id="rId20"/>
    <p:sldId id="259" r:id="rId21"/>
    <p:sldId id="262" r:id="rId22"/>
    <p:sldId id="282" r:id="rId23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8" autoAdjust="0"/>
    <p:restoredTop sz="94660"/>
  </p:normalViewPr>
  <p:slideViewPr>
    <p:cSldViewPr>
      <p:cViewPr varScale="1">
        <p:scale>
          <a:sx n="52" d="100"/>
          <a:sy n="52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2C60EDA-BE22-4205-AB12-838600F92E1E}" type="datetimeFigureOut">
              <a:rPr lang="da-DK" smtClean="0"/>
              <a:pPr/>
              <a:t>17-10-2010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1EA0A22-F93B-4C62-9F48-E3016D474AA9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an\Documents\Undervisnings   ideer\Billedkunst UV Ideer\kunsthistorie\Van gogh\VanGogh_VanGo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2030" y="857232"/>
            <a:ext cx="3578466" cy="1071570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 smtClean="0"/>
              <a:t>Vincent Van Gogh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57290" y="5429264"/>
            <a:ext cx="6415110" cy="928694"/>
          </a:xfrm>
        </p:spPr>
        <p:txBody>
          <a:bodyPr/>
          <a:lstStyle/>
          <a:p>
            <a:pPr algn="l"/>
            <a:r>
              <a:rPr lang="da-DK" dirty="0" smtClean="0"/>
              <a:t>af Joan Eriksen</a:t>
            </a:r>
            <a:endParaRPr lang="da-DK" dirty="0"/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>
            <a:normAutofit/>
          </a:bodyPr>
          <a:lstStyle/>
          <a:p>
            <a:r>
              <a:rPr lang="da-DK" dirty="0" smtClean="0"/>
              <a:t>Peter Poul Gauguin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3" name="Picture 1" descr="C:\Users\Joan\Desktop\paul_gauguin_mr_loulo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00430" y="285728"/>
            <a:ext cx="5394215" cy="64420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Japansk træ 1886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Japansk træ 188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68554" y="1141919"/>
            <a:ext cx="3524742" cy="4115375"/>
          </a:xfr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Niarchos</a:t>
            </a:r>
            <a:r>
              <a:rPr lang="da-DK" dirty="0" smtClean="0"/>
              <a:t> samlingen 1887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 descr="I Paris 188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49422" y="427444"/>
            <a:ext cx="4163006" cy="5544324"/>
          </a:xfr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vincent_willem_van_gogh_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76650" y="0"/>
            <a:ext cx="5467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584446"/>
          </a:xfrm>
        </p:spPr>
        <p:txBody>
          <a:bodyPr>
            <a:normAutofit/>
          </a:bodyPr>
          <a:lstStyle/>
          <a:p>
            <a:r>
              <a:rPr lang="da-DK" dirty="0" smtClean="0"/>
              <a:t>Cafe om natten</a:t>
            </a:r>
            <a:br>
              <a:rPr lang="da-DK" dirty="0" smtClean="0"/>
            </a:br>
            <a:r>
              <a:rPr lang="da-DK" dirty="0" smtClean="0"/>
              <a:t>1888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sz="1800" b="0" dirty="0" smtClean="0"/>
              <a:t>Van Gogh fandt </a:t>
            </a:r>
            <a:r>
              <a:rPr lang="da-DK" sz="1800" b="0" dirty="0" err="1" smtClean="0"/>
              <a:t>gaslygternes</a:t>
            </a:r>
            <a:r>
              <a:rPr lang="da-DK" sz="1800" b="0" dirty="0" smtClean="0"/>
              <a:t>  kunstige lys lige så interessant som det naturlige lys</a:t>
            </a:r>
            <a:endParaRPr lang="da-DK" sz="1800" b="0" dirty="0"/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vangogh-starry_night_ballance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6225" y="0"/>
            <a:ext cx="8591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ris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16350" y="0"/>
            <a:ext cx="5327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Iris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a-DK" sz="2000" dirty="0" smtClean="0"/>
              <a:t>Van Gogh malede mange billeder af Iris, men hans yndlingsblomst var solsikken</a:t>
            </a:r>
          </a:p>
          <a:p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  <p:transition spd="slow">
    <p:cut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VanGoghIrises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838" y="0"/>
            <a:ext cx="8694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Vincent_Willem_van_Gogh_1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14678" y="0"/>
            <a:ext cx="54848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Fjorten solsikker </a:t>
            </a:r>
            <a:br>
              <a:rPr lang="da-DK" dirty="0" smtClean="0"/>
            </a:br>
            <a:r>
              <a:rPr lang="da-DK" dirty="0" smtClean="0"/>
              <a:t>1889</a:t>
            </a:r>
            <a:endParaRPr lang="da-DK" dirty="0"/>
          </a:p>
        </p:txBody>
      </p:sp>
    </p:spTree>
  </p:cSld>
  <p:clrMapOvr>
    <a:masterClrMapping/>
  </p:clrMapOvr>
  <p:transition spd="slow">
    <p:cut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sidste år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De foretrukne motiver var fra naturen</a:t>
            </a:r>
          </a:p>
          <a:p>
            <a:r>
              <a:rPr lang="da-DK" dirty="0" smtClean="0"/>
              <a:t>Van </a:t>
            </a:r>
            <a:r>
              <a:rPr lang="da-DK" dirty="0" err="1" smtClean="0"/>
              <a:t>Gohg</a:t>
            </a:r>
            <a:r>
              <a:rPr lang="da-DK" dirty="0" smtClean="0"/>
              <a:t> overfører sørgmodigheden og ensomheden i motiverne</a:t>
            </a:r>
            <a:endParaRPr lang="da-DK" dirty="0"/>
          </a:p>
        </p:txBody>
      </p:sp>
    </p:spTree>
  </p:cSld>
  <p:clrMapOvr>
    <a:masterClrMapping/>
  </p:clrMapOvr>
  <p:transition spd="slow">
    <p:cut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oliven træ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0"/>
            <a:ext cx="8458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Vincent Van Gogh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Den mest kendte kunstner i verden</a:t>
            </a:r>
          </a:p>
          <a:p>
            <a:r>
              <a:rPr lang="da-DK" dirty="0" smtClean="0"/>
              <a:t>Hans liv var præget af mange vendepunkter</a:t>
            </a:r>
          </a:p>
          <a:p>
            <a:pPr lvl="1"/>
            <a:r>
              <a:rPr lang="da-DK" dirty="0" smtClean="0"/>
              <a:t>Han søgte efter et meningsfuldt liv.</a:t>
            </a:r>
          </a:p>
          <a:p>
            <a:pPr lvl="1"/>
            <a:r>
              <a:rPr lang="da-DK" dirty="0" smtClean="0"/>
              <a:t>Arbejdede som kunsthandler, hjælpepræst, boghandler, prædikant og studerede teologi</a:t>
            </a:r>
            <a:endParaRPr lang="da-DK" dirty="0"/>
          </a:p>
          <a:p>
            <a:r>
              <a:rPr lang="da-DK" dirty="0" smtClean="0"/>
              <a:t>Virkede som kunstner i kun 10 år</a:t>
            </a:r>
          </a:p>
          <a:p>
            <a:r>
              <a:rPr lang="da-DK" dirty="0" smtClean="0"/>
              <a:t>Solgte kun 1 billede imens han levede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Hvedemark med cypr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438" y="0"/>
            <a:ext cx="8745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VanGogh_Chur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8992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Kirken i </a:t>
            </a:r>
            <a:r>
              <a:rPr lang="da-DK" dirty="0" err="1" smtClean="0"/>
              <a:t>Auvers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1890</a:t>
            </a:r>
            <a:endParaRPr lang="da-DK" dirty="0"/>
          </a:p>
        </p:txBody>
      </p:sp>
    </p:spTree>
  </p:cSld>
  <p:clrMapOvr>
    <a:masterClrMapping/>
  </p:clrMapOvr>
  <p:transition spd="slow">
    <p:cut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Kilder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Maleriets historie, </a:t>
            </a:r>
            <a:r>
              <a:rPr lang="da-DK" dirty="0" err="1" smtClean="0"/>
              <a:t>Könemann</a:t>
            </a:r>
            <a:endParaRPr lang="da-DK" dirty="0" smtClean="0"/>
          </a:p>
          <a:p>
            <a:r>
              <a:rPr lang="da-DK" dirty="0" err="1" smtClean="0"/>
              <a:t>Gombrich</a:t>
            </a:r>
            <a:r>
              <a:rPr lang="da-DK" dirty="0" smtClean="0"/>
              <a:t>: Kunstens historie, Gyldendal</a:t>
            </a:r>
          </a:p>
          <a:p>
            <a:r>
              <a:rPr lang="da-DK" dirty="0" err="1" smtClean="0"/>
              <a:t>Beaujean</a:t>
            </a:r>
            <a:r>
              <a:rPr lang="da-DK" dirty="0" smtClean="0"/>
              <a:t>: Van Gogh, Mini kunstguide, </a:t>
            </a:r>
            <a:r>
              <a:rPr lang="da-DK" dirty="0" err="1" smtClean="0"/>
              <a:t>Kônemann</a:t>
            </a:r>
            <a:endParaRPr lang="da-DK" dirty="0" smtClean="0"/>
          </a:p>
          <a:p>
            <a:r>
              <a:rPr lang="da-DK" dirty="0" err="1" smtClean="0"/>
              <a:t>Huyghe</a:t>
            </a:r>
            <a:r>
              <a:rPr lang="da-DK" dirty="0" smtClean="0"/>
              <a:t>: Van Gogh, </a:t>
            </a:r>
            <a:r>
              <a:rPr lang="da-DK" dirty="0" err="1" smtClean="0"/>
              <a:t>Bonifini</a:t>
            </a:r>
            <a:endParaRPr lang="da-DK" dirty="0" smtClean="0"/>
          </a:p>
          <a:p>
            <a:r>
              <a:rPr lang="da-DK" dirty="0" smtClean="0"/>
              <a:t>Andersen og Lauersen: Billedkunst, </a:t>
            </a:r>
            <a:r>
              <a:rPr lang="da-DK" dirty="0" err="1" smtClean="0"/>
              <a:t>Systime</a:t>
            </a:r>
            <a:endParaRPr lang="da-DK" dirty="0" smtClean="0"/>
          </a:p>
          <a:p>
            <a:pPr>
              <a:buNone/>
            </a:pPr>
            <a:endParaRPr lang="da-DK" smtClean="0"/>
          </a:p>
          <a:p>
            <a:endParaRPr lang="da-D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655752"/>
          </a:xfrm>
        </p:spPr>
        <p:txBody>
          <a:bodyPr>
            <a:normAutofit/>
          </a:bodyPr>
          <a:lstStyle/>
          <a:p>
            <a:r>
              <a:rPr lang="da-DK" sz="2400" dirty="0" smtClean="0"/>
              <a:t>Portræt af </a:t>
            </a:r>
            <a:br>
              <a:rPr lang="da-DK" sz="2400" dirty="0" smtClean="0"/>
            </a:br>
            <a:r>
              <a:rPr lang="da-DK" sz="2400" dirty="0" smtClean="0"/>
              <a:t>Dr. </a:t>
            </a:r>
            <a:r>
              <a:rPr lang="da-DK" sz="2400" dirty="0" err="1" smtClean="0"/>
              <a:t>Gachet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1890</a:t>
            </a:r>
            <a:br>
              <a:rPr lang="da-DK" sz="2400" dirty="0" smtClean="0"/>
            </a:b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2"/>
          </p:nvPr>
        </p:nvSpPr>
        <p:spPr>
          <a:xfrm>
            <a:off x="457200" y="2000240"/>
            <a:ext cx="3008313" cy="4125923"/>
          </a:xfrm>
        </p:spPr>
        <p:txBody>
          <a:bodyPr>
            <a:normAutofit/>
          </a:bodyPr>
          <a:lstStyle/>
          <a:p>
            <a:r>
              <a:rPr lang="da-DK" sz="2000" b="0" dirty="0" smtClean="0"/>
              <a:t>Det eneste billede han solgte imens han levede.</a:t>
            </a:r>
          </a:p>
          <a:p>
            <a:endParaRPr lang="da-DK" sz="3200" dirty="0"/>
          </a:p>
        </p:txBody>
      </p:sp>
      <p:pic>
        <p:nvPicPr>
          <p:cNvPr id="4" name="Pladsholder til indhold 3" descr="Portræt af dr. Gachet 189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71210" y="-76686"/>
            <a:ext cx="5772790" cy="6934686"/>
          </a:xfr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1880-86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Van Gogh beslutter at blive maler.</a:t>
            </a:r>
          </a:p>
          <a:p>
            <a:r>
              <a:rPr lang="da-DK" dirty="0" smtClean="0"/>
              <a:t>Uddannelsen hovedsagelig autodidakt</a:t>
            </a:r>
          </a:p>
          <a:p>
            <a:r>
              <a:rPr lang="da-DK" dirty="0" smtClean="0"/>
              <a:t>Kopierer mange af de gamle mesterværker</a:t>
            </a:r>
          </a:p>
          <a:p>
            <a:r>
              <a:rPr lang="da-DK" dirty="0" smtClean="0"/>
              <a:t>Har sit egen formsprog</a:t>
            </a:r>
          </a:p>
          <a:p>
            <a:r>
              <a:rPr lang="da-DK" dirty="0" smtClean="0"/>
              <a:t>Enkle motiver som han finder hos de fattige og i hans hjemstavns landskaber</a:t>
            </a:r>
          </a:p>
          <a:p>
            <a:r>
              <a:rPr lang="da-DK" dirty="0" smtClean="0"/>
              <a:t>Farverne er mørke og brunlige.</a:t>
            </a: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da-DK" dirty="0" smtClean="0"/>
              <a:t>Kartoffelspiserne 1885</a:t>
            </a:r>
            <a:endParaRPr lang="da-DK" dirty="0"/>
          </a:p>
        </p:txBody>
      </p:sp>
      <p:pic>
        <p:nvPicPr>
          <p:cNvPr id="1027" name="Picture 3" descr="C:\Users\Joan\Desktop\Van gogh\potato-eat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922457"/>
            <a:ext cx="8358246" cy="5932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vangogh-shoe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van-gogh-shoes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4325" y="0"/>
            <a:ext cx="8515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Lærerårene</a:t>
            </a:r>
            <a:r>
              <a:rPr lang="da-DK" dirty="0" smtClean="0"/>
              <a:t> i Paris 1886-88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Bliver begejstret for Rubens </a:t>
            </a:r>
          </a:p>
          <a:p>
            <a:r>
              <a:rPr lang="da-DK" dirty="0" smtClean="0"/>
              <a:t>Interesser sig især for Japansk træsnit</a:t>
            </a:r>
          </a:p>
          <a:p>
            <a:r>
              <a:rPr lang="da-DK" dirty="0" smtClean="0"/>
              <a:t>Bliver gode venner med Poul Gauguin</a:t>
            </a:r>
          </a:p>
          <a:p>
            <a:endParaRPr lang="da-DK" dirty="0"/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Rubens </a:t>
            </a:r>
            <a:br>
              <a:rPr lang="da-DK" dirty="0" smtClean="0"/>
            </a:br>
            <a:r>
              <a:rPr lang="da-DK" sz="1600" b="0" dirty="0" smtClean="0"/>
              <a:t>Lille pige 1618</a:t>
            </a:r>
            <a:br>
              <a:rPr lang="da-DK" sz="1600" b="0" dirty="0" smtClean="0"/>
            </a:br>
            <a:r>
              <a:rPr lang="da-DK" sz="1600" b="0" dirty="0" smtClean="0"/>
              <a:t>2 Satyr 1618-19</a:t>
            </a:r>
            <a:endParaRPr lang="da-DK" sz="1600" b="0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pic>
        <p:nvPicPr>
          <p:cNvPr id="2050" name="Picture 2" descr="C:\Users\Joan\Pictures\Rubens Lille pi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939" y="0"/>
            <a:ext cx="4810061" cy="6858000"/>
          </a:xfrm>
          <a:prstGeom prst="rect">
            <a:avLst/>
          </a:prstGeom>
          <a:noFill/>
        </p:spPr>
      </p:pic>
      <p:pic>
        <p:nvPicPr>
          <p:cNvPr id="2052" name="Picture 4" descr="http://www.lib-art.com/imgpainting/2/5/16352-two-satyrs-pieter-pauwel-rub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7630"/>
            <a:ext cx="4286216" cy="54803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Bambusfletværk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115</TotalTime>
  <Words>210</Words>
  <Application>Microsoft Office PowerPoint</Application>
  <PresentationFormat>Skærmshow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22</vt:i4>
      </vt:variant>
    </vt:vector>
  </HeadingPairs>
  <TitlesOfParts>
    <vt:vector size="23" baseType="lpstr">
      <vt:lpstr>Apex</vt:lpstr>
      <vt:lpstr>Vincent Van Gogh</vt:lpstr>
      <vt:lpstr>Vincent Van Gogh </vt:lpstr>
      <vt:lpstr>Portræt af  Dr. Gachet 1890 </vt:lpstr>
      <vt:lpstr>1880-86</vt:lpstr>
      <vt:lpstr>Kartoffelspiserne 1885</vt:lpstr>
      <vt:lpstr>Dias nummer 6</vt:lpstr>
      <vt:lpstr>Dias nummer 7</vt:lpstr>
      <vt:lpstr>Lærerårene i Paris 1886-88</vt:lpstr>
      <vt:lpstr>Rubens  Lille pige 1618 2 Satyr 1618-19</vt:lpstr>
      <vt:lpstr>Peter Poul Gauguin</vt:lpstr>
      <vt:lpstr>Japansk træ 1886</vt:lpstr>
      <vt:lpstr>Niarchos samlingen 1887</vt:lpstr>
      <vt:lpstr>Cafe om natten 1888  Van Gogh fandt gaslygternes  kunstige lys lige så interessant som det naturlige lys</vt:lpstr>
      <vt:lpstr>Dias nummer 14</vt:lpstr>
      <vt:lpstr>Iris</vt:lpstr>
      <vt:lpstr>Dias nummer 16</vt:lpstr>
      <vt:lpstr>Fjorten solsikker  1889</vt:lpstr>
      <vt:lpstr>De sidste år</vt:lpstr>
      <vt:lpstr>Dias nummer 19</vt:lpstr>
      <vt:lpstr>Dias nummer 20</vt:lpstr>
      <vt:lpstr>Kirken i Auvers 1890</vt:lpstr>
      <vt:lpstr>Kilder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Vincent Van Gogh</dc:title>
  <dc:creator>Joan</dc:creator>
  <cp:lastModifiedBy>Joan</cp:lastModifiedBy>
  <cp:revision>21</cp:revision>
  <dcterms:created xsi:type="dcterms:W3CDTF">2010-04-09T06:14:05Z</dcterms:created>
  <dcterms:modified xsi:type="dcterms:W3CDTF">2010-10-17T17:49:50Z</dcterms:modified>
</cp:coreProperties>
</file>