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6" r:id="rId4"/>
    <p:sldId id="277" r:id="rId5"/>
    <p:sldId id="278" r:id="rId6"/>
    <p:sldId id="274" r:id="rId7"/>
    <p:sldId id="263" r:id="rId8"/>
    <p:sldId id="257" r:id="rId9"/>
    <p:sldId id="268" r:id="rId10"/>
    <p:sldId id="270" r:id="rId11"/>
    <p:sldId id="282" r:id="rId12"/>
    <p:sldId id="273" r:id="rId13"/>
    <p:sldId id="275" r:id="rId14"/>
    <p:sldId id="279" r:id="rId15"/>
    <p:sldId id="281" r:id="rId16"/>
    <p:sldId id="283" r:id="rId17"/>
    <p:sldId id="280" r:id="rId18"/>
    <p:sldId id="265" r:id="rId19"/>
    <p:sldId id="258" r:id="rId20"/>
    <p:sldId id="262" r:id="rId21"/>
    <p:sldId id="264" r:id="rId22"/>
    <p:sldId id="259" r:id="rId23"/>
    <p:sldId id="284" r:id="rId24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28" name="Pladsholder til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17" name="Pladsholder til sidefod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9" name="Pladsholder til dias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Und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undertiteltypografien i masteren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typografi i masteren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a-DK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på ikonet for at tilføje et billede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titel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a-DK" smtClean="0"/>
              <a:t>Klik for at redigere titeltypografi i masteren</a:t>
            </a:r>
            <a:endParaRPr kumimoji="0" lang="en-US"/>
          </a:p>
        </p:txBody>
      </p:sp>
      <p:sp>
        <p:nvSpPr>
          <p:cNvPr id="13" name="Pladsholder til teks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typografi i masteren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71DFA2-872B-4475-9909-A89E4081AD8F}" type="datetimeFigureOut">
              <a:rPr lang="da-DK" smtClean="0"/>
              <a:pPr/>
              <a:t>20-04-2010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diasnumm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F686991-482F-45A3-9A19-22C0567358AE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3471858" cy="1571636"/>
          </a:xfrm>
        </p:spPr>
        <p:txBody>
          <a:bodyPr>
            <a:normAutofit fontScale="90000"/>
          </a:bodyPr>
          <a:lstStyle/>
          <a:p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 smtClean="0"/>
              <a:t>Joseph Mallord William </a:t>
            </a:r>
            <a:br>
              <a:rPr lang="da-DK" sz="2800" dirty="0" smtClean="0"/>
            </a:br>
            <a:r>
              <a:rPr lang="da-DK" sz="4000" dirty="0" smtClean="0"/>
              <a:t>Turner</a:t>
            </a:r>
            <a:endParaRPr lang="da-DK" sz="4000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idx="2"/>
          </p:nvPr>
        </p:nvSpPr>
        <p:spPr>
          <a:xfrm>
            <a:off x="2357422" y="5857892"/>
            <a:ext cx="1500198" cy="500066"/>
          </a:xfrm>
        </p:spPr>
        <p:txBody>
          <a:bodyPr/>
          <a:lstStyle/>
          <a:p>
            <a:r>
              <a:rPr lang="da-DK" dirty="0" smtClean="0"/>
              <a:t>af Joan Eriksen</a:t>
            </a:r>
          </a:p>
          <a:p>
            <a:endParaRPr lang="da-DK" dirty="0"/>
          </a:p>
        </p:txBody>
      </p:sp>
      <p:pic>
        <p:nvPicPr>
          <p:cNvPr id="1026" name="Picture 2" descr="C:\Users\Joan\Desktop\turner\Turner selvportræt 1798 oli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14290"/>
            <a:ext cx="4744112" cy="6258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WILLIAM_TURN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84163"/>
            <a:ext cx="9144000" cy="628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Krigsskib trukket til dok 1838 oli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2908" y="-41472"/>
            <a:ext cx="9286908" cy="689947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Akvarel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Turner brugte ofte akvarel</a:t>
            </a:r>
          </a:p>
          <a:p>
            <a:r>
              <a:rPr lang="da-DK" dirty="0" smtClean="0"/>
              <a:t>Han studerede akvarel ved Thomas </a:t>
            </a:r>
            <a:r>
              <a:rPr lang="da-DK" dirty="0" err="1" smtClean="0"/>
              <a:t>Malton</a:t>
            </a:r>
            <a:endParaRPr lang="da-DK" dirty="0" smtClean="0"/>
          </a:p>
          <a:p>
            <a:r>
              <a:rPr lang="da-DK" dirty="0" smtClean="0"/>
              <a:t>Han anses for at være grundlæggeren af engelsk akvarel teknik</a:t>
            </a:r>
          </a:p>
          <a:p>
            <a:endParaRPr lang="da-DK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akvarel 1828-183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56758"/>
            <a:ext cx="9144000" cy="696882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Den blå Rigi 1842 akvare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9144000" cy="6338224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Det store vandfald i Hasle dalen 1804 akvare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-47505"/>
            <a:ext cx="4929222" cy="691890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Potsmouth 1825 Akvare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05894" cy="632411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 sidste år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Turner rejser meget og altid alene</a:t>
            </a:r>
          </a:p>
          <a:p>
            <a:r>
              <a:rPr lang="da-DK" dirty="0" smtClean="0"/>
              <a:t>Han isolerede sig fra omverden</a:t>
            </a:r>
          </a:p>
          <a:p>
            <a:r>
              <a:rPr lang="da-DK" dirty="0" smtClean="0"/>
              <a:t>Turner kunne ikke lide at sælge sine billeder</a:t>
            </a:r>
          </a:p>
          <a:p>
            <a:r>
              <a:rPr lang="da-DK" dirty="0" smtClean="0"/>
              <a:t>Når det lykkes nogle at købe et billede af ham, blev han altid nedtrygt</a:t>
            </a:r>
          </a:p>
          <a:p>
            <a:r>
              <a:rPr lang="da-DK" dirty="0" smtClean="0"/>
              <a:t>Efter lang tids sygdom døde Turner i 1851</a:t>
            </a:r>
          </a:p>
          <a:p>
            <a:endParaRPr lang="da-DK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rain-steam-speed-detai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73275" y="0"/>
            <a:ext cx="4997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burning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7463"/>
            <a:ext cx="9144000" cy="68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Turner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Født i London 1775</a:t>
            </a:r>
          </a:p>
          <a:p>
            <a:r>
              <a:rPr lang="da-DK" sz="2800" dirty="0" smtClean="0"/>
              <a:t>Landskabs og marine maler</a:t>
            </a:r>
          </a:p>
          <a:p>
            <a:r>
              <a:rPr lang="da-DK" sz="2800" dirty="0" smtClean="0"/>
              <a:t>15 år gammel udstillede et billede på Royal Academy</a:t>
            </a:r>
          </a:p>
          <a:p>
            <a:r>
              <a:rPr lang="da-DK" sz="2800" dirty="0" smtClean="0"/>
              <a:t>27 år blev han medlem af det kongelige Akademi </a:t>
            </a:r>
          </a:p>
          <a:p>
            <a:r>
              <a:rPr lang="da-DK" sz="2800" dirty="0" smtClean="0"/>
              <a:t>Anerkendt som fremragende maler imens han levede</a:t>
            </a:r>
          </a:p>
          <a:p>
            <a:r>
              <a:rPr lang="da-DK" sz="2800" dirty="0" smtClean="0"/>
              <a:t>Han var uddannet som topografisk tegner</a:t>
            </a:r>
          </a:p>
          <a:p>
            <a:endParaRPr lang="da-DK" sz="2800" dirty="0" smtClean="0"/>
          </a:p>
          <a:p>
            <a:endParaRPr lang="da-DK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joseph_mallord_william_turner_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6200" y="0"/>
            <a:ext cx="89900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nedgravning på sø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73175" y="0"/>
            <a:ext cx="6596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c0013996_499982858dbe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6513"/>
            <a:ext cx="9144000" cy="67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kilder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Maleriets historie, </a:t>
            </a:r>
            <a:r>
              <a:rPr lang="da-DK" dirty="0" err="1" smtClean="0"/>
              <a:t>Könemann</a:t>
            </a:r>
            <a:endParaRPr lang="da-DK" dirty="0" smtClean="0"/>
          </a:p>
          <a:p>
            <a:r>
              <a:rPr lang="da-DK" dirty="0" err="1" smtClean="0"/>
              <a:t>Gombrich</a:t>
            </a:r>
            <a:r>
              <a:rPr lang="da-DK" dirty="0" smtClean="0"/>
              <a:t>: Kunstens historie, Gyldendal</a:t>
            </a:r>
          </a:p>
          <a:p>
            <a:r>
              <a:rPr lang="da-DK" dirty="0" smtClean="0"/>
              <a:t>Andersen og Lauersen: Billedkunst, </a:t>
            </a:r>
            <a:r>
              <a:rPr lang="da-DK" dirty="0" err="1" smtClean="0"/>
              <a:t>Systime</a:t>
            </a:r>
            <a:endParaRPr lang="da-DK" dirty="0" smtClean="0"/>
          </a:p>
          <a:p>
            <a:r>
              <a:rPr lang="da-DK" dirty="0" smtClean="0"/>
              <a:t>Eric </a:t>
            </a:r>
            <a:r>
              <a:rPr lang="da-DK" dirty="0" err="1" smtClean="0"/>
              <a:t>Shanes</a:t>
            </a:r>
            <a:r>
              <a:rPr lang="da-DK" dirty="0" smtClean="0"/>
              <a:t>: Turner, </a:t>
            </a:r>
            <a:r>
              <a:rPr lang="da-DK" dirty="0" err="1" smtClean="0"/>
              <a:t>Grange</a:t>
            </a:r>
            <a:r>
              <a:rPr lang="da-DK" dirty="0" smtClean="0"/>
              <a:t> </a:t>
            </a:r>
            <a:r>
              <a:rPr lang="da-DK" dirty="0" err="1" smtClean="0"/>
              <a:t>books</a:t>
            </a:r>
            <a:endParaRPr lang="da-DK" dirty="0" smtClean="0"/>
          </a:p>
          <a:p>
            <a:r>
              <a:rPr lang="da-DK" dirty="0" err="1" smtClean="0"/>
              <a:t>Wikipedia.dk</a:t>
            </a:r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William_Turner_-_East_Gate_Winchelse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97191" cy="628652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Salisbury Cathedral 1802-1805 akvare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-6913"/>
            <a:ext cx="5214974" cy="689065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Joseph Mallord William Turner Carlis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286908" cy="585789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Venedig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Turner var inspireret af Venedig, han studerede virkningen af himmel og hav i alle slags vejr</a:t>
            </a:r>
          </a:p>
          <a:p>
            <a:r>
              <a:rPr lang="da-DK" dirty="0" smtClean="0"/>
              <a:t>Turner anses for at være </a:t>
            </a:r>
            <a:r>
              <a:rPr lang="da-DK" dirty="0" err="1" smtClean="0"/>
              <a:t>imperssionismens</a:t>
            </a:r>
            <a:r>
              <a:rPr lang="da-DK" dirty="0" smtClean="0"/>
              <a:t> forgangsmand</a:t>
            </a:r>
            <a:endParaRPr lang="da-DK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maggior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19075" y="0"/>
            <a:ext cx="8705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17568-san-giorgio-maggiore-at-dawn-joseph-mallord-william-turner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23825" y="0"/>
            <a:ext cx="8894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Turner_Joseph_Mallord_William_Moonligh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11163" y="0"/>
            <a:ext cx="8320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Håndsats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90</TotalTime>
  <Words>160</Words>
  <Application>Microsoft Office PowerPoint</Application>
  <PresentationFormat>Skærmshow (4:3)</PresentationFormat>
  <Paragraphs>28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23</vt:i4>
      </vt:variant>
    </vt:vector>
  </HeadingPairs>
  <TitlesOfParts>
    <vt:vector size="24" baseType="lpstr">
      <vt:lpstr>Apex</vt:lpstr>
      <vt:lpstr> Joseph Mallord William  Turner</vt:lpstr>
      <vt:lpstr>Turner</vt:lpstr>
      <vt:lpstr>Dias nummer 3</vt:lpstr>
      <vt:lpstr>Dias nummer 4</vt:lpstr>
      <vt:lpstr>Dias nummer 5</vt:lpstr>
      <vt:lpstr>Venedig</vt:lpstr>
      <vt:lpstr>Dias nummer 7</vt:lpstr>
      <vt:lpstr>Dias nummer 8</vt:lpstr>
      <vt:lpstr>Dias nummer 9</vt:lpstr>
      <vt:lpstr>Dias nummer 10</vt:lpstr>
      <vt:lpstr>Dias nummer 11</vt:lpstr>
      <vt:lpstr>Akvarel</vt:lpstr>
      <vt:lpstr>Dias nummer 13</vt:lpstr>
      <vt:lpstr>Dias nummer 14</vt:lpstr>
      <vt:lpstr>Dias nummer 15</vt:lpstr>
      <vt:lpstr>Dias nummer 16</vt:lpstr>
      <vt:lpstr>De sidste år</vt:lpstr>
      <vt:lpstr>Dias nummer 18</vt:lpstr>
      <vt:lpstr>Dias nummer 19</vt:lpstr>
      <vt:lpstr>Dias nummer 20</vt:lpstr>
      <vt:lpstr>Dias nummer 21</vt:lpstr>
      <vt:lpstr>Dias nummer 22</vt:lpstr>
      <vt:lpstr>kilder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J.M.W. Turner</dc:title>
  <dc:creator>Joan</dc:creator>
  <cp:lastModifiedBy>Joan</cp:lastModifiedBy>
  <cp:revision>14</cp:revision>
  <dcterms:created xsi:type="dcterms:W3CDTF">2010-04-12T16:58:57Z</dcterms:created>
  <dcterms:modified xsi:type="dcterms:W3CDTF">2010-04-20T06:51:12Z</dcterms:modified>
</cp:coreProperties>
</file>