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85" r:id="rId4"/>
    <p:sldId id="277" r:id="rId5"/>
    <p:sldId id="286" r:id="rId6"/>
    <p:sldId id="258" r:id="rId7"/>
    <p:sldId id="261" r:id="rId8"/>
    <p:sldId id="295" r:id="rId9"/>
    <p:sldId id="294" r:id="rId10"/>
    <p:sldId id="288" r:id="rId11"/>
    <p:sldId id="263" r:id="rId12"/>
    <p:sldId id="283" r:id="rId13"/>
    <p:sldId id="264" r:id="rId14"/>
    <p:sldId id="274" r:id="rId15"/>
    <p:sldId id="287" r:id="rId16"/>
    <p:sldId id="272" r:id="rId17"/>
    <p:sldId id="280" r:id="rId18"/>
    <p:sldId id="268" r:id="rId19"/>
    <p:sldId id="270" r:id="rId20"/>
    <p:sldId id="273" r:id="rId21"/>
    <p:sldId id="282" r:id="rId22"/>
    <p:sldId id="275" r:id="rId23"/>
    <p:sldId id="291" r:id="rId24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16" name="Pladsholder til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dias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7" name="Pladsholder til indhol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5" name="Pladsholder til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Pladsholder til dias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25" name="Pladsholder til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4" name="Pladsholder til sidefod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6" name="Pladsholder til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5" name="Pladsholder til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9" name="Pladsholder til sidefod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Pladsholder til dias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6" name="Pladsholder til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21ABE7-BA98-45ED-84E9-56A33FEAA49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8" name="Pladsholder til sidefod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9282EE-5181-4ED9-A06C-982B603032D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alvador_dali_nywt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81450" y="0"/>
            <a:ext cx="516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Salvador Dali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6986615" cy="1752600"/>
          </a:xfrm>
        </p:spPr>
        <p:txBody>
          <a:bodyPr/>
          <a:lstStyle/>
          <a:p>
            <a:pPr algn="l"/>
            <a:r>
              <a:rPr lang="da-DK" dirty="0" smtClean="0"/>
              <a:t>af Joan Eriksen</a:t>
            </a:r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 og rum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Sammenhæng mellem tidsopfattelsen og rum opfattelsen</a:t>
            </a:r>
          </a:p>
          <a:p>
            <a:r>
              <a:rPr lang="da-DK" dirty="0" smtClean="0"/>
              <a:t>Urene der fysisk er rummelige og flydende</a:t>
            </a:r>
          </a:p>
          <a:p>
            <a:r>
              <a:rPr lang="da-DK" dirty="0" smtClean="0"/>
              <a:t>Tiden er flydende</a:t>
            </a:r>
          </a:p>
          <a:p>
            <a:r>
              <a:rPr lang="da-DK" dirty="0" smtClean="0"/>
              <a:t>Tidsrummet i erindringen hvor uforklarlige fænomener trænger ind</a:t>
            </a:r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ali1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pejlæg på tallerken uden tallerken 60,4x42cm 193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3564" y="0"/>
            <a:ext cx="5476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ali-art-salvador-dali-459218_1024_7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etamorphosis_of_Narcissus-Salvador_Dal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Mange betydninger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Dali lader hver form have flere betydninger</a:t>
            </a:r>
          </a:p>
          <a:p>
            <a:r>
              <a:rPr lang="da-DK" dirty="0" smtClean="0"/>
              <a:t>Dobbelthed i billederne</a:t>
            </a:r>
          </a:p>
          <a:p>
            <a:r>
              <a:rPr lang="da-DK" dirty="0" smtClean="0"/>
              <a:t>Inspiration af gamle fotografier fra hans barndom og erindringer om strandoplevelser sammen med ammen</a:t>
            </a:r>
          </a:p>
          <a:p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Halusination på strand af ansigt og frugtskål 193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1600" y="0"/>
            <a:ext cx="894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alvador-dali-abstract-painting-619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ali-slavemarke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50826"/>
            <a:ext cx="9144000" cy="6354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sappearing_Bust_of_Voltaire,_Salvador_Dal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00174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Udsnit hvor dobbeltheden er tydeligere</a:t>
            </a:r>
            <a:endParaRPr lang="da-DK" sz="3200" dirty="0"/>
          </a:p>
        </p:txBody>
      </p:sp>
    </p:spTree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Surrealisme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1924 – 1945</a:t>
            </a:r>
          </a:p>
          <a:p>
            <a:r>
              <a:rPr lang="da-DK" dirty="0" smtClean="0"/>
              <a:t>En holdning til virkeligheden der fandtes både i kunst og litteratur</a:t>
            </a:r>
          </a:p>
          <a:p>
            <a:r>
              <a:rPr lang="da-DK" dirty="0" smtClean="0"/>
              <a:t>Inspiration fra Freuds psykoanalyse</a:t>
            </a:r>
          </a:p>
          <a:p>
            <a:r>
              <a:rPr lang="da-DK" dirty="0" smtClean="0"/>
              <a:t>Drømme fik stor betydning, da det ubevidste bringes frem i drømme.</a:t>
            </a:r>
          </a:p>
          <a:p>
            <a:r>
              <a:rPr lang="da-DK" dirty="0" smtClean="0"/>
              <a:t>Den sjælelige virkelighed træder i stedet for det virkelige ydre.</a:t>
            </a:r>
          </a:p>
          <a:p>
            <a:endParaRPr lang="da-DK" dirty="0"/>
          </a:p>
          <a:p>
            <a:r>
              <a:rPr lang="da-DK" dirty="0" smtClean="0"/>
              <a:t>Joan Miró, Max Ernst, René Magritte, </a:t>
            </a:r>
            <a:r>
              <a:rPr lang="da-DK" dirty="0"/>
              <a:t>F</a:t>
            </a:r>
            <a:r>
              <a:rPr lang="da-DK" dirty="0" smtClean="0"/>
              <a:t>rida </a:t>
            </a:r>
            <a:r>
              <a:rPr lang="da-DK" dirty="0" err="1" smtClean="0"/>
              <a:t>Kahlo</a:t>
            </a:r>
            <a:r>
              <a:rPr lang="da-DK" dirty="0" smtClean="0"/>
              <a:t>.</a:t>
            </a:r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ae Wests ansigt 1934-3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97126" y="0"/>
            <a:ext cx="43497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panien 193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9975" y="0"/>
            <a:ext cx="44640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ranoid kritisk ensomhed 193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5125" y="0"/>
            <a:ext cx="8412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Maleriets historie,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dirty="0" err="1" smtClean="0"/>
              <a:t>Gombrich</a:t>
            </a:r>
            <a:r>
              <a:rPr lang="da-DK" dirty="0" smtClean="0"/>
              <a:t>: kunstens historie, Gyldendal</a:t>
            </a:r>
          </a:p>
          <a:p>
            <a:r>
              <a:rPr lang="da-DK" dirty="0" err="1" smtClean="0"/>
              <a:t>Maddox</a:t>
            </a:r>
            <a:r>
              <a:rPr lang="da-DK" dirty="0" smtClean="0"/>
              <a:t>: Dali, </a:t>
            </a:r>
            <a:r>
              <a:rPr lang="da-DK" dirty="0" err="1" smtClean="0"/>
              <a:t>Taschen</a:t>
            </a:r>
            <a:endParaRPr lang="da-DK" dirty="0" smtClean="0"/>
          </a:p>
          <a:p>
            <a:r>
              <a:rPr lang="da-DK" dirty="0" smtClean="0"/>
              <a:t>Andersen og Lauersen: Billedkunst, </a:t>
            </a:r>
            <a:r>
              <a:rPr lang="da-DK" dirty="0" err="1" smtClean="0"/>
              <a:t>Systime</a:t>
            </a:r>
            <a:endParaRPr lang="da-DK" dirty="0" smtClean="0"/>
          </a:p>
          <a:p>
            <a:r>
              <a:rPr lang="da-DK" dirty="0" smtClean="0"/>
              <a:t>WWW</a:t>
            </a:r>
            <a:r>
              <a:rPr lang="da-DK" dirty="0" smtClean="0"/>
              <a:t>. </a:t>
            </a:r>
            <a:r>
              <a:rPr lang="da-DK" dirty="0" err="1" smtClean="0"/>
              <a:t>Wikipedia</a:t>
            </a:r>
            <a:endParaRPr lang="da-DK" dirty="0" smtClean="0"/>
          </a:p>
          <a:p>
            <a:r>
              <a:rPr lang="da-DK" dirty="0" smtClean="0"/>
              <a:t>Mini kunstguide,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smtClean="0"/>
              <a:t>Mfl. 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Magritte                      </a:t>
            </a:r>
            <a:r>
              <a:rPr lang="da-DK" dirty="0" err="1" smtClean="0"/>
              <a:t>Kahlo</a:t>
            </a:r>
            <a:endParaRPr lang="da-DK" dirty="0"/>
          </a:p>
        </p:txBody>
      </p:sp>
      <p:pic>
        <p:nvPicPr>
          <p:cNvPr id="1026" name="Picture 2" descr="C:\Users\Joan\Desktop\Margritte\magritte_persoonlijke_waard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2986"/>
            <a:ext cx="5204345" cy="4143404"/>
          </a:xfrm>
          <a:prstGeom prst="rect">
            <a:avLst/>
          </a:prstGeom>
          <a:noFill/>
        </p:spPr>
      </p:pic>
      <p:pic>
        <p:nvPicPr>
          <p:cNvPr id="1028" name="Picture 4" descr="http://www.jvgruat.com/Chine/maux/kah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1142985"/>
            <a:ext cx="396141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igens drøm om en bi der flyver rundt om et granatæble før hun vågn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870" y="0"/>
            <a:ext cx="5387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Dali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a-DK" dirty="0" smtClean="0"/>
              <a:t>Kvinde der drømmer om bi der flyver rundt om granatæble</a:t>
            </a:r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Salvador Dali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Født i Spanien 1904 - 1989</a:t>
            </a:r>
          </a:p>
          <a:p>
            <a:r>
              <a:rPr lang="da-DK" dirty="0" smtClean="0"/>
              <a:t>Fra tidlige barndom havde han stor fantasi</a:t>
            </a:r>
          </a:p>
          <a:p>
            <a:r>
              <a:rPr lang="da-DK" dirty="0" smtClean="0"/>
              <a:t>Var meget drilsk og egoistisk</a:t>
            </a:r>
          </a:p>
          <a:p>
            <a:r>
              <a:rPr lang="da-DK" dirty="0" smtClean="0"/>
              <a:t>Inden han blev 6 år viste han store kunstneriske evner</a:t>
            </a:r>
          </a:p>
          <a:p>
            <a:r>
              <a:rPr lang="da-DK" dirty="0" smtClean="0"/>
              <a:t>Fik et gammel vaskerum på loftet som atelier</a:t>
            </a:r>
          </a:p>
          <a:p>
            <a:r>
              <a:rPr lang="da-DK" dirty="0" smtClean="0"/>
              <a:t>Blev senere sendt på landet, hvor han blev inspireret af impressionismens landskabsmotiver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ransition spd="slow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arnet Geopoliticus iagttager det nye menneskes fødsel 194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95326" y="0"/>
            <a:ext cx="77533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rændende giraf 35x27 cm 1936-3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33589" y="0"/>
            <a:ext cx="5076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ct anthonys fristelser 19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xhi0068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677" y="0"/>
            <a:ext cx="8755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214</Words>
  <Application>Microsoft Office PowerPoint</Application>
  <PresentationFormat>Skærmshow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Trek</vt:lpstr>
      <vt:lpstr>Salvador Dali</vt:lpstr>
      <vt:lpstr>Surrealisme</vt:lpstr>
      <vt:lpstr>Magritte                      Kahlo</vt:lpstr>
      <vt:lpstr>Dali</vt:lpstr>
      <vt:lpstr>Salvador Dali</vt:lpstr>
      <vt:lpstr>Dias nummer 6</vt:lpstr>
      <vt:lpstr>Dias nummer 7</vt:lpstr>
      <vt:lpstr>Dias nummer 8</vt:lpstr>
      <vt:lpstr>Dias nummer 9</vt:lpstr>
      <vt:lpstr>Tid og rum</vt:lpstr>
      <vt:lpstr>Dias nummer 11</vt:lpstr>
      <vt:lpstr>Dias nummer 12</vt:lpstr>
      <vt:lpstr>Dias nummer 13</vt:lpstr>
      <vt:lpstr>Dias nummer 14</vt:lpstr>
      <vt:lpstr>Mange betydninger</vt:lpstr>
      <vt:lpstr>Dias nummer 16</vt:lpstr>
      <vt:lpstr>Dias nummer 17</vt:lpstr>
      <vt:lpstr>Dias nummer 18</vt:lpstr>
      <vt:lpstr>Udsnit hvor dobbeltheden er tydeligere</vt:lpstr>
      <vt:lpstr>Dias nummer 20</vt:lpstr>
      <vt:lpstr>Dias nummer 21</vt:lpstr>
      <vt:lpstr>Dias nummer 22</vt:lpstr>
      <vt:lpstr>Kilder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Dali</dc:title>
  <dc:creator>Joan</dc:creator>
  <cp:lastModifiedBy>Joan</cp:lastModifiedBy>
  <cp:revision>16</cp:revision>
  <dcterms:created xsi:type="dcterms:W3CDTF">2010-04-12T05:30:49Z</dcterms:created>
  <dcterms:modified xsi:type="dcterms:W3CDTF">2010-10-17T17:48:53Z</dcterms:modified>
</cp:coreProperties>
</file>