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EFDC0A-BF93-4AAC-B11A-AF8877809D26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C6C0B4-024A-4CF1-8C3E-9ECE8F684DD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9600" dirty="0" smtClean="0">
                <a:latin typeface="Blackadder ITC" pitchFamily="82" charset="0"/>
              </a:rPr>
              <a:t>Rokoko</a:t>
            </a:r>
            <a:endParaRPr lang="da-DK" sz="9600" dirty="0">
              <a:latin typeface="Blackadder ITC" pitchFamily="82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1715 - 1780</a:t>
            </a:r>
            <a:endParaRPr lang="da-D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Kirkerum</a:t>
            </a:r>
            <a:endParaRPr lang="da-DK" sz="36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2185974" cy="4691063"/>
          </a:xfrm>
        </p:spPr>
        <p:txBody>
          <a:bodyPr>
            <a:normAutofit/>
          </a:bodyPr>
          <a:lstStyle/>
          <a:p>
            <a:r>
              <a:rPr lang="da-DK" sz="1600" dirty="0" smtClean="0"/>
              <a:t>Valfartskirke i Bayern</a:t>
            </a:r>
          </a:p>
          <a:p>
            <a:endParaRPr lang="da-DK" sz="1600" dirty="0" smtClean="0"/>
          </a:p>
          <a:p>
            <a:endParaRPr lang="da-DK" sz="1600" dirty="0" smtClean="0"/>
          </a:p>
          <a:p>
            <a:r>
              <a:rPr lang="da-DK" sz="1600" dirty="0" smtClean="0"/>
              <a:t>Rummet over pyntet</a:t>
            </a:r>
          </a:p>
          <a:p>
            <a:r>
              <a:rPr lang="da-DK" sz="1600" dirty="0" smtClean="0"/>
              <a:t>Ovaler</a:t>
            </a:r>
          </a:p>
          <a:p>
            <a:r>
              <a:rPr lang="da-DK" sz="1600" dirty="0" smtClean="0"/>
              <a:t>pastelfarver</a:t>
            </a:r>
          </a:p>
          <a:p>
            <a:endParaRPr lang="da-DK" sz="1600" dirty="0"/>
          </a:p>
        </p:txBody>
      </p:sp>
      <p:pic>
        <p:nvPicPr>
          <p:cNvPr id="4" name="Pladsholder til indhold 3" descr="wallfartskirchen in Bayer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4580" y="-142900"/>
            <a:ext cx="6429420" cy="790163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869934"/>
          </a:xfrm>
        </p:spPr>
        <p:txBody>
          <a:bodyPr/>
          <a:lstStyle/>
          <a:p>
            <a:r>
              <a:rPr lang="da-DK" dirty="0" smtClean="0"/>
              <a:t>Festsal på </a:t>
            </a:r>
            <a:br>
              <a:rPr lang="da-DK" dirty="0" smtClean="0"/>
            </a:br>
            <a:r>
              <a:rPr lang="da-DK" dirty="0" smtClean="0"/>
              <a:t>Versailles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214283" y="1524000"/>
            <a:ext cx="2286016" cy="4602163"/>
          </a:xfrm>
        </p:spPr>
        <p:txBody>
          <a:bodyPr/>
          <a:lstStyle/>
          <a:p>
            <a:r>
              <a:rPr lang="da-DK" dirty="0" smtClean="0"/>
              <a:t>Spejlsal</a:t>
            </a:r>
          </a:p>
          <a:p>
            <a:r>
              <a:rPr lang="da-DK" dirty="0" smtClean="0"/>
              <a:t>Loftmaling</a:t>
            </a:r>
          </a:p>
          <a:p>
            <a:endParaRPr lang="da-DK" dirty="0" smtClean="0"/>
          </a:p>
          <a:p>
            <a:r>
              <a:rPr lang="da-DK" dirty="0" smtClean="0"/>
              <a:t>Alt er et skuespil</a:t>
            </a:r>
          </a:p>
          <a:p>
            <a:r>
              <a:rPr lang="da-DK" dirty="0" smtClean="0"/>
              <a:t>Alt er forestilling</a:t>
            </a:r>
          </a:p>
          <a:p>
            <a:r>
              <a:rPr lang="da-DK" dirty="0" smtClean="0"/>
              <a:t>Spejlene viser  gengivelse af virkeligheden.</a:t>
            </a:r>
          </a:p>
          <a:p>
            <a:r>
              <a:rPr lang="da-DK" dirty="0" smtClean="0"/>
              <a:t>Guld er ikke altid guld</a:t>
            </a:r>
            <a:endParaRPr lang="da-DK" dirty="0"/>
          </a:p>
        </p:txBody>
      </p:sp>
      <p:pic>
        <p:nvPicPr>
          <p:cNvPr id="5" name="Pladsholder til indhold 4" descr="festsal spejlsal på Versail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11113"/>
            <a:ext cx="6072199" cy="6746887"/>
          </a:xfr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Maleriets historie,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dirty="0" err="1" smtClean="0"/>
              <a:t>Gombrich</a:t>
            </a:r>
            <a:r>
              <a:rPr lang="da-DK" dirty="0" smtClean="0"/>
              <a:t>: Kunstens historie, Gyldendal</a:t>
            </a:r>
          </a:p>
          <a:p>
            <a:r>
              <a:rPr lang="da-DK" dirty="0" smtClean="0"/>
              <a:t>Andersen og Lauersen: Billedkunst, </a:t>
            </a:r>
            <a:r>
              <a:rPr lang="da-DK" dirty="0" err="1" smtClean="0"/>
              <a:t>Systime</a:t>
            </a:r>
            <a:endParaRPr lang="da-DK" dirty="0" smtClean="0"/>
          </a:p>
          <a:p>
            <a:r>
              <a:rPr lang="da-DK" dirty="0" smtClean="0"/>
              <a:t>WWW. </a:t>
            </a:r>
            <a:r>
              <a:rPr lang="da-DK" dirty="0" err="1" smtClean="0"/>
              <a:t>Wikipedia</a:t>
            </a:r>
            <a:endParaRPr lang="da-DK" dirty="0" smtClean="0"/>
          </a:p>
          <a:p>
            <a:r>
              <a:rPr lang="da-DK" dirty="0" smtClean="0"/>
              <a:t>Mini kunstguide,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dirty="0" smtClean="0"/>
              <a:t>Kurser i barok og renæssance</a:t>
            </a:r>
          </a:p>
          <a:p>
            <a:r>
              <a:rPr lang="da-DK" dirty="0" smtClean="0"/>
              <a:t>Renæssancen</a:t>
            </a:r>
            <a:r>
              <a:rPr lang="da-DK" smtClean="0"/>
              <a:t>, Harris </a:t>
            </a:r>
            <a:endParaRPr lang="da-DK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Periodens kendetegn.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Opstod i Frankrig</a:t>
            </a:r>
          </a:p>
          <a:p>
            <a:r>
              <a:rPr lang="da-DK" dirty="0" smtClean="0"/>
              <a:t>Rokoko kommer af det franske ord for musling</a:t>
            </a:r>
          </a:p>
          <a:p>
            <a:r>
              <a:rPr lang="da-DK" dirty="0" smtClean="0"/>
              <a:t>Viderefører barokkens dekorative tendenser</a:t>
            </a:r>
          </a:p>
          <a:p>
            <a:r>
              <a:rPr lang="da-DK" dirty="0" smtClean="0"/>
              <a:t>Et overdrevent let og elegant stil</a:t>
            </a:r>
          </a:p>
          <a:p>
            <a:r>
              <a:rPr lang="da-DK" dirty="0" smtClean="0"/>
              <a:t>Motiverne er ofte i naturen og malet i pastelfarver</a:t>
            </a:r>
          </a:p>
          <a:p>
            <a:r>
              <a:rPr lang="da-DK" dirty="0" smtClean="0"/>
              <a:t>Livet er et teater og forestilling</a:t>
            </a:r>
          </a:p>
          <a:p>
            <a:pPr>
              <a:buNone/>
            </a:pPr>
            <a:endParaRPr lang="da-DK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100" dirty="0" smtClean="0"/>
              <a:t>Rokokoen stilede mod</a:t>
            </a:r>
            <a:endParaRPr lang="da-DK" sz="31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a-DK" dirty="0" smtClean="0"/>
          </a:p>
          <a:p>
            <a:r>
              <a:rPr lang="da-DK" sz="2400" dirty="0" smtClean="0"/>
              <a:t>Sanselighed</a:t>
            </a:r>
          </a:p>
          <a:p>
            <a:r>
              <a:rPr lang="da-DK" sz="2400" dirty="0" smtClean="0"/>
              <a:t>Livsglæde</a:t>
            </a:r>
          </a:p>
          <a:p>
            <a:r>
              <a:rPr lang="da-DK" sz="2400" dirty="0" smtClean="0"/>
              <a:t>Farverigdom</a:t>
            </a:r>
          </a:p>
          <a:p>
            <a:r>
              <a:rPr lang="da-DK" sz="2400" dirty="0" smtClean="0"/>
              <a:t>Handling</a:t>
            </a:r>
          </a:p>
          <a:p>
            <a:r>
              <a:rPr lang="da-DK" sz="2400" dirty="0" smtClean="0"/>
              <a:t>Det private</a:t>
            </a:r>
          </a:p>
          <a:p>
            <a:r>
              <a:rPr lang="da-DK" sz="2400" dirty="0" smtClean="0"/>
              <a:t>Det intime</a:t>
            </a:r>
          </a:p>
          <a:p>
            <a:endParaRPr lang="da-DK" sz="2400" dirty="0"/>
          </a:p>
        </p:txBody>
      </p:sp>
      <p:pic>
        <p:nvPicPr>
          <p:cNvPr id="6" name="Pladsholder til indhold 4" descr="fototap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0617" y="1702192"/>
            <a:ext cx="6017186" cy="451289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Jean-Antoine </a:t>
            </a:r>
            <a:r>
              <a:rPr lang="da-DK" dirty="0" err="1" smtClean="0"/>
              <a:t>Watteau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1684-1721</a:t>
            </a:r>
            <a:endParaRPr lang="da-DK" sz="31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Inspireret af </a:t>
            </a:r>
            <a:r>
              <a:rPr lang="da-DK" dirty="0"/>
              <a:t>P</a:t>
            </a:r>
            <a:r>
              <a:rPr lang="da-DK" dirty="0" smtClean="0"/>
              <a:t>eter Poul Rubens</a:t>
            </a:r>
          </a:p>
          <a:p>
            <a:r>
              <a:rPr lang="da-DK" dirty="0" smtClean="0"/>
              <a:t>Malede romantiske scener</a:t>
            </a:r>
          </a:p>
          <a:p>
            <a:r>
              <a:rPr lang="da-DK" dirty="0" smtClean="0"/>
              <a:t>Unge mennesker </a:t>
            </a:r>
          </a:p>
          <a:p>
            <a:r>
              <a:rPr lang="da-DK" dirty="0" smtClean="0"/>
              <a:t>Teater verden</a:t>
            </a:r>
          </a:p>
          <a:p>
            <a:r>
              <a:rPr lang="da-DK" dirty="0" smtClean="0"/>
              <a:t>Storslået fester</a:t>
            </a:r>
            <a:endParaRPr lang="da-DK" dirty="0"/>
          </a:p>
        </p:txBody>
      </p:sp>
      <p:pic>
        <p:nvPicPr>
          <p:cNvPr id="7" name="Pladsholder til indhold 6" descr="Jean-Antoine Watteau Harlekin og colomb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8016" y="1438818"/>
            <a:ext cx="3471636" cy="47762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Jean-Honoré Fragonard</a:t>
            </a:r>
            <a:br>
              <a:rPr lang="da-DK" dirty="0" smtClean="0"/>
            </a:br>
            <a:r>
              <a:rPr lang="da-DK" dirty="0" smtClean="0"/>
              <a:t>1732-1806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a-DK" sz="1600" dirty="0" smtClean="0"/>
              <a:t>Et heldig uheld / gyngen 1767</a:t>
            </a:r>
          </a:p>
          <a:p>
            <a:endParaRPr lang="da-DK" sz="1600" dirty="0" smtClean="0"/>
          </a:p>
          <a:p>
            <a:r>
              <a:rPr lang="da-DK" sz="1600" b="1" dirty="0" smtClean="0"/>
              <a:t>Kendetegn for rokoko</a:t>
            </a:r>
          </a:p>
          <a:p>
            <a:r>
              <a:rPr lang="da-DK" sz="1600" dirty="0" smtClean="0"/>
              <a:t>Naturen med åbenhimmel</a:t>
            </a:r>
          </a:p>
          <a:p>
            <a:r>
              <a:rPr lang="da-DK" sz="1600" dirty="0" smtClean="0"/>
              <a:t>Antikke figurer</a:t>
            </a:r>
          </a:p>
          <a:p>
            <a:r>
              <a:rPr lang="da-DK" sz="1600" dirty="0" smtClean="0"/>
              <a:t>Pastel farver</a:t>
            </a:r>
          </a:p>
          <a:p>
            <a:r>
              <a:rPr lang="da-DK" sz="1600" dirty="0" smtClean="0"/>
              <a:t>Pikant sceneri</a:t>
            </a:r>
          </a:p>
          <a:p>
            <a:endParaRPr lang="da-DK" sz="1600" dirty="0" smtClean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Pigen i gyngen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1026" name="Picture 2" descr="C:\Users\Joan\Desktop\rokoko\the s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790" y="246994"/>
            <a:ext cx="5354260" cy="6611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Jean Honoré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a-DK" sz="1600" dirty="0" smtClean="0"/>
              <a:t>Souvenirer. 1732-1806</a:t>
            </a:r>
            <a:endParaRPr lang="da-DK" sz="1600" dirty="0"/>
          </a:p>
        </p:txBody>
      </p:sp>
      <p:pic>
        <p:nvPicPr>
          <p:cNvPr id="5" name="Pladsholder til indhold 4" descr="fragonard_souveni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-17365"/>
            <a:ext cx="5143536" cy="687536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008313" cy="577868"/>
          </a:xfrm>
        </p:spPr>
        <p:txBody>
          <a:bodyPr/>
          <a:lstStyle/>
          <a:p>
            <a:r>
              <a:rPr lang="da-DK" dirty="0" err="1" smtClean="0"/>
              <a:t>Rosaelba</a:t>
            </a:r>
            <a:r>
              <a:rPr lang="da-DK" dirty="0" smtClean="0"/>
              <a:t> </a:t>
            </a:r>
            <a:r>
              <a:rPr lang="da-DK" dirty="0" err="1" smtClean="0"/>
              <a:t>Carriera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a-DK" b="1" dirty="0" smtClean="0"/>
              <a:t>Ung pige holder en abe</a:t>
            </a:r>
          </a:p>
          <a:p>
            <a:r>
              <a:rPr lang="da-DK" dirty="0" smtClean="0"/>
              <a:t>1721</a:t>
            </a:r>
          </a:p>
          <a:p>
            <a:r>
              <a:rPr lang="da-DK" dirty="0" smtClean="0"/>
              <a:t>Pastel på blå papir</a:t>
            </a:r>
          </a:p>
          <a:p>
            <a:endParaRPr lang="da-DK" dirty="0" smtClean="0"/>
          </a:p>
          <a:p>
            <a:r>
              <a:rPr lang="da-DK" b="1" dirty="0" smtClean="0"/>
              <a:t>Rokoko kendetegn</a:t>
            </a:r>
          </a:p>
          <a:p>
            <a:r>
              <a:rPr lang="da-DK" dirty="0" smtClean="0"/>
              <a:t>Blottede skulder</a:t>
            </a:r>
          </a:p>
          <a:p>
            <a:r>
              <a:rPr lang="da-DK" dirty="0" smtClean="0"/>
              <a:t>Pastel farver</a:t>
            </a:r>
          </a:p>
          <a:p>
            <a:r>
              <a:rPr lang="da-DK" dirty="0" smtClean="0"/>
              <a:t>blomster</a:t>
            </a:r>
          </a:p>
          <a:p>
            <a:r>
              <a:rPr lang="da-DK" dirty="0" smtClean="0"/>
              <a:t>Et eksotisk dyr</a:t>
            </a:r>
          </a:p>
          <a:p>
            <a:r>
              <a:rPr lang="da-DK" dirty="0" smtClean="0"/>
              <a:t>Kroppen er drejet væk </a:t>
            </a:r>
          </a:p>
          <a:p>
            <a:r>
              <a:rPr lang="da-DK" dirty="0" smtClean="0"/>
              <a:t>og pigen ser på tilskueren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a-DK" dirty="0"/>
          </a:p>
        </p:txBody>
      </p:sp>
      <p:pic>
        <p:nvPicPr>
          <p:cNvPr id="5" name="Pladsholder til indhold 4" descr="Rosalba Carriera Ung pige holder en ab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700" y="84156"/>
            <a:ext cx="5153390" cy="677384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506430"/>
          </a:xfrm>
        </p:spPr>
        <p:txBody>
          <a:bodyPr/>
          <a:lstStyle/>
          <a:p>
            <a:r>
              <a:rPr lang="da-DK" dirty="0" err="1" smtClean="0"/>
              <a:t>Rosalba</a:t>
            </a:r>
            <a:r>
              <a:rPr lang="da-DK" dirty="0" smtClean="0"/>
              <a:t> </a:t>
            </a:r>
            <a:r>
              <a:rPr lang="da-DK" dirty="0" err="1" smtClean="0"/>
              <a:t>Carriera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b="1" dirty="0" smtClean="0"/>
              <a:t>Selvportræt 1709</a:t>
            </a:r>
          </a:p>
          <a:p>
            <a:r>
              <a:rPr lang="da-DK" dirty="0" smtClean="0"/>
              <a:t>Pastel på papir</a:t>
            </a:r>
          </a:p>
          <a:p>
            <a:endParaRPr lang="da-DK" b="1" dirty="0" smtClean="0"/>
          </a:p>
          <a:p>
            <a:r>
              <a:rPr lang="da-DK" b="1" dirty="0" smtClean="0"/>
              <a:t>Rokoko kendetegn</a:t>
            </a:r>
          </a:p>
          <a:p>
            <a:r>
              <a:rPr lang="da-DK" dirty="0" smtClean="0"/>
              <a:t>Pastel farver</a:t>
            </a:r>
          </a:p>
          <a:p>
            <a:r>
              <a:rPr lang="da-DK" dirty="0" smtClean="0"/>
              <a:t>Blomster og blonder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Denne type maleri blev brugt som reklame.</a:t>
            </a:r>
          </a:p>
          <a:p>
            <a:r>
              <a:rPr lang="da-DK" dirty="0" smtClean="0"/>
              <a:t>Man sendte et maleri til eventuelle kunder.</a:t>
            </a:r>
          </a:p>
          <a:p>
            <a:r>
              <a:rPr lang="da-DK" dirty="0" smtClean="0"/>
              <a:t>Maleriet skulle vise hvilke teknikker man kunne.</a:t>
            </a:r>
          </a:p>
          <a:p>
            <a:r>
              <a:rPr lang="da-DK" dirty="0" smtClean="0"/>
              <a:t>Derefter blev man bestilt til at rejse til kunden og male det han ønskede.</a:t>
            </a:r>
            <a:endParaRPr lang="da-DK" dirty="0"/>
          </a:p>
        </p:txBody>
      </p:sp>
      <p:pic>
        <p:nvPicPr>
          <p:cNvPr id="5" name="Pladsholder til indhold 4" descr="RosalbaCarrera selvprotræ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37436" y="273050"/>
            <a:ext cx="4386977" cy="58531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Andrea </a:t>
            </a:r>
            <a:r>
              <a:rPr lang="da-DK" dirty="0" err="1" smtClean="0"/>
              <a:t>Pozzo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err="1" smtClean="0"/>
              <a:t>Sant'Ignazio</a:t>
            </a:r>
            <a:r>
              <a:rPr lang="da-DK" sz="3100" dirty="0" smtClean="0"/>
              <a:t>, </a:t>
            </a:r>
            <a:r>
              <a:rPr lang="da-DK" sz="3100" dirty="0" err="1" smtClean="0"/>
              <a:t>Rome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5" name="Pladsholder til indhold 4" descr="Andrea Pozzo kirke hvælv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48316"/>
            <a:ext cx="7429553" cy="570968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248</Words>
  <Application>Microsoft Office PowerPoint</Application>
  <PresentationFormat>Skærmshow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Apex</vt:lpstr>
      <vt:lpstr>Rokoko</vt:lpstr>
      <vt:lpstr>Periodens kendetegn.</vt:lpstr>
      <vt:lpstr>Rokokoen stilede mod</vt:lpstr>
      <vt:lpstr>Jean-Antoine Watteau 1684-1721</vt:lpstr>
      <vt:lpstr>Jean-Honoré Fragonard 1732-1806 </vt:lpstr>
      <vt:lpstr>Jean Honoré</vt:lpstr>
      <vt:lpstr>Rosaelba Carriera</vt:lpstr>
      <vt:lpstr>Rosalba Carriera</vt:lpstr>
      <vt:lpstr>Andrea Pozzo Sant'Ignazio, Rome </vt:lpstr>
      <vt:lpstr>Kirkerum</vt:lpstr>
      <vt:lpstr>Festsal på  Versailles</vt:lpstr>
      <vt:lpstr>kilder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Rokoko</dc:title>
  <dc:creator>Joan</dc:creator>
  <cp:lastModifiedBy>Joan</cp:lastModifiedBy>
  <cp:revision>24</cp:revision>
  <dcterms:created xsi:type="dcterms:W3CDTF">2010-03-16T16:00:50Z</dcterms:created>
  <dcterms:modified xsi:type="dcterms:W3CDTF">2010-10-17T17:47:41Z</dcterms:modified>
</cp:coreProperties>
</file>