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54" r:id="rId3"/>
    <p:sldId id="285" r:id="rId4"/>
    <p:sldId id="282" r:id="rId5"/>
    <p:sldId id="283" r:id="rId6"/>
    <p:sldId id="321" r:id="rId7"/>
    <p:sldId id="343" r:id="rId8"/>
    <p:sldId id="322" r:id="rId9"/>
    <p:sldId id="324" r:id="rId10"/>
    <p:sldId id="326" r:id="rId11"/>
    <p:sldId id="327" r:id="rId12"/>
    <p:sldId id="342" r:id="rId13"/>
    <p:sldId id="325" r:id="rId14"/>
    <p:sldId id="331" r:id="rId15"/>
    <p:sldId id="328" r:id="rId16"/>
    <p:sldId id="329" r:id="rId17"/>
    <p:sldId id="310" r:id="rId18"/>
    <p:sldId id="349" r:id="rId19"/>
    <p:sldId id="316" r:id="rId20"/>
    <p:sldId id="318" r:id="rId21"/>
    <p:sldId id="319" r:id="rId22"/>
    <p:sldId id="320" r:id="rId23"/>
    <p:sldId id="281" r:id="rId24"/>
    <p:sldId id="355" r:id="rId25"/>
    <p:sldId id="292" r:id="rId26"/>
    <p:sldId id="273" r:id="rId27"/>
    <p:sldId id="336" r:id="rId28"/>
    <p:sldId id="337" r:id="rId29"/>
    <p:sldId id="338" r:id="rId30"/>
    <p:sldId id="339" r:id="rId31"/>
    <p:sldId id="314" r:id="rId32"/>
    <p:sldId id="315" r:id="rId33"/>
    <p:sldId id="311" r:id="rId34"/>
    <p:sldId id="266" r:id="rId35"/>
    <p:sldId id="270" r:id="rId36"/>
    <p:sldId id="278" r:id="rId37"/>
    <p:sldId id="312" r:id="rId38"/>
    <p:sldId id="276" r:id="rId39"/>
    <p:sldId id="308" r:id="rId40"/>
    <p:sldId id="268" r:id="rId41"/>
    <p:sldId id="264" r:id="rId42"/>
    <p:sldId id="259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1" autoAdjust="0"/>
    <p:restoredTop sz="94660"/>
  </p:normalViewPr>
  <p:slideViewPr>
    <p:cSldViewPr>
      <p:cViewPr varScale="1">
        <p:scale>
          <a:sx n="52" d="100"/>
          <a:sy n="52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mbinationstegning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Kombinationstegning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7" name="U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  <p:sp>
        <p:nvSpPr>
          <p:cNvPr id="30" name="Pladsholder til dato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19" name="Pladsholder til sidefod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7" name="Pladsholder til dias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mbinationstegning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Kombinationstegning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a-DK" smtClean="0"/>
              <a:t>Klik på ikonet for at tilføje et billede</a:t>
            </a:r>
            <a:endParaRPr kumimoji="0" lang="en-US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mbinationstegning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Kombinationstegning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ladsholder til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0" name="Pladsholder til teks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1CFE7A4-DC12-4321-AA79-3ED07D452950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22" name="Pladsholder til sidefod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18" name="Pladsholder til diasnumm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4F11715-1917-492E-9128-3FCE025DA91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picasso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8763" y="0"/>
            <a:ext cx="8626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Pablo Picasso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af Joan Eriksen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ra blå period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50950" y="0"/>
            <a:ext cx="6642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the-visit-picass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95538" y="0"/>
            <a:ext cx="4352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Rosa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/>
          <a:lstStyle/>
          <a:p>
            <a:r>
              <a:rPr lang="da-DK" dirty="0" smtClean="0"/>
              <a:t>Periode med lysere farver</a:t>
            </a:r>
          </a:p>
          <a:p>
            <a:r>
              <a:rPr lang="da-DK" dirty="0" smtClean="0"/>
              <a:t>De lyse farver kommer lidt efter lidt</a:t>
            </a:r>
          </a:p>
          <a:p>
            <a:r>
              <a:rPr lang="da-DK" dirty="0" smtClean="0"/>
              <a:t>Billedtemaet fra akrobater og gøglers verden</a:t>
            </a:r>
          </a:p>
          <a:p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435935_5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87413" y="0"/>
            <a:ext cx="7369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tb_0508_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8963" y="0"/>
            <a:ext cx="5426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rød 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rød period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8163" y="0"/>
            <a:ext cx="5527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625" y="1285860"/>
            <a:ext cx="585275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Analytisk kubisme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Udviklet i samarbejde med </a:t>
            </a:r>
            <a:r>
              <a:rPr lang="da-DK" dirty="0" err="1" smtClean="0"/>
              <a:t>Braque</a:t>
            </a:r>
            <a:endParaRPr lang="da-DK" dirty="0" smtClean="0"/>
          </a:p>
          <a:p>
            <a:r>
              <a:rPr lang="da-DK" dirty="0" smtClean="0"/>
              <a:t>Motivet opløses i enkeldele</a:t>
            </a:r>
          </a:p>
          <a:p>
            <a:r>
              <a:rPr lang="da-DK" dirty="0" smtClean="0"/>
              <a:t>Kun på afstand kan man se motivet</a:t>
            </a:r>
          </a:p>
          <a:p>
            <a:pPr>
              <a:buNone/>
            </a:pP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bloPicasso-Ambroise-Vollard-19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2500" y="0"/>
            <a:ext cx="4697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Pablo Picasso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1881-1897</a:t>
            </a:r>
          </a:p>
          <a:p>
            <a:r>
              <a:rPr lang="da-DK" dirty="0" smtClean="0"/>
              <a:t>Elskede at tegne allerede som barn</a:t>
            </a:r>
          </a:p>
          <a:p>
            <a:r>
              <a:rPr lang="da-DK" dirty="0" smtClean="0"/>
              <a:t>Anerkendt på hjemegnens kunstudstillinger før han var myndig</a:t>
            </a:r>
          </a:p>
          <a:p>
            <a:r>
              <a:rPr lang="da-DK" dirty="0" smtClean="0"/>
              <a:t>Har ofte duer, scener fra tyrefægtning og selvportrætter med i sine billeder</a:t>
            </a:r>
          </a:p>
          <a:p>
            <a:r>
              <a:rPr lang="da-DK" dirty="0" smtClean="0"/>
              <a:t>Tog en akademisk kunstneruddannelse på rekord tid.</a:t>
            </a:r>
          </a:p>
          <a:p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_majol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3150" y="0"/>
            <a:ext cx="4457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_Uhd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8988" y="0"/>
            <a:ext cx="5024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tilleben 1912 picass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7788" y="0"/>
            <a:ext cx="898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 kubism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85838" y="0"/>
            <a:ext cx="717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Kubisme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Et brud med den kunstneriske tradition</a:t>
            </a:r>
          </a:p>
          <a:p>
            <a:r>
              <a:rPr lang="da-DK" dirty="0" smtClean="0"/>
              <a:t>Frigjort fra skildringen af virkeligheden</a:t>
            </a:r>
          </a:p>
          <a:p>
            <a:r>
              <a:rPr lang="da-DK" dirty="0" smtClean="0"/>
              <a:t>Sprængte velkendte former</a:t>
            </a:r>
          </a:p>
          <a:p>
            <a:r>
              <a:rPr lang="da-DK" dirty="0" smtClean="0"/>
              <a:t>Et eksperiment</a:t>
            </a:r>
          </a:p>
          <a:p>
            <a:r>
              <a:rPr lang="da-DK" dirty="0" smtClean="0"/>
              <a:t>Picasso bliver nu international kendt</a:t>
            </a:r>
          </a:p>
          <a:p>
            <a:r>
              <a:rPr lang="da-DK" dirty="0" smtClean="0"/>
              <a:t>Billedmotivet var det samme</a:t>
            </a:r>
          </a:p>
          <a:p>
            <a:pPr lvl="1"/>
            <a:r>
              <a:rPr lang="da-DK" dirty="0" smtClean="0"/>
              <a:t>Landskaber, stilleben, protrætter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001 - Kop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6938" y="0"/>
            <a:ext cx="4810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bloPicasso_j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49413" y="0"/>
            <a:ext cx="5845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-jacqueline-with-crossed-han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-weeping-wom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-3wom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2413" y="0"/>
            <a:ext cx="6099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000108"/>
            <a:ext cx="5000660" cy="526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Tegninger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-avignon-redu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9050" y="0"/>
            <a:ext cx="6564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343540_5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43050"/>
            <a:ext cx="9144000" cy="4919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Guernica</a:t>
            </a:r>
            <a:r>
              <a:rPr lang="da-DK" dirty="0" smtClean="0"/>
              <a:t> 1937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uernica_lar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93825"/>
            <a:ext cx="9144000" cy="406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De store mestre på nyt lærreder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Parafraser over de store mestre</a:t>
            </a:r>
          </a:p>
          <a:p>
            <a:r>
              <a:rPr lang="da-DK" dirty="0" smtClean="0"/>
              <a:t>Imellem august og december 1957  skabte Picasso 58 forskellige oliebilleder der alle refererede til Hofdamerne af Diego </a:t>
            </a:r>
            <a:r>
              <a:rPr lang="da-DK" dirty="0" err="1" smtClean="0"/>
              <a:t>Velaizquez</a:t>
            </a:r>
            <a:r>
              <a:rPr lang="da-DK" dirty="0" smtClean="0"/>
              <a:t> 1656</a:t>
            </a:r>
          </a:p>
          <a:p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rancisco-goya-las-meninas-17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32" y="285728"/>
            <a:ext cx="5164154" cy="631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ttp://www.denstoredanske.dk/@api/deki/files/26611/=465059.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-161606"/>
            <a:ext cx="6072230" cy="7019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eninas-picass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25"/>
            <a:ext cx="9144000" cy="676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blo-picasso-las-menina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11338" y="0"/>
            <a:ext cx="5521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Skulptere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Eksperimenter med kunstfremmedartede materialer</a:t>
            </a:r>
          </a:p>
          <a:p>
            <a:r>
              <a:rPr lang="da-DK" dirty="0" smtClean="0"/>
              <a:t>I en lang periode eksperimenterede Picasso med ler der var bemalet</a:t>
            </a:r>
          </a:p>
          <a:p>
            <a:r>
              <a:rPr lang="da-DK" dirty="0" smtClean="0"/>
              <a:t>Værkerne fra de sidste år er store flade stålskulpturer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bloPicasso-Glass-of-Absinthe-19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9338" y="0"/>
            <a:ext cx="450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walking-man-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6838" y="0"/>
            <a:ext cx="3868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 mand tegne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0575" y="0"/>
            <a:ext cx="5021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uita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Chicag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04-09-07_1800x2400_chicago_picass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Kvinder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620-20picasso20fernand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4988" y="0"/>
            <a:ext cx="5532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_Musketeer_with_Pipe_and_Flowers_19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7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_Seated_Man_with_Sword_and_Flower_19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9125" y="0"/>
            <a:ext cx="5364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blo-picasso-interior-with-a-girl-draw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blo_Picasso_-_Donna_con_cappello_verd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4525" y="0"/>
            <a:ext cx="5313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woman_with_boo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8975" y="0"/>
            <a:ext cx="5224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 pige tegne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43042" y="132975"/>
            <a:ext cx="5286412" cy="641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Kilder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WWW. </a:t>
            </a:r>
            <a:r>
              <a:rPr lang="da-DK" dirty="0" err="1" smtClean="0"/>
              <a:t>Wikipedia</a:t>
            </a:r>
            <a:endParaRPr lang="da-DK" dirty="0" smtClean="0"/>
          </a:p>
          <a:p>
            <a:r>
              <a:rPr lang="da-DK" dirty="0" smtClean="0"/>
              <a:t>Mini kunstguide, </a:t>
            </a:r>
            <a:r>
              <a:rPr lang="da-DK" dirty="0" err="1" smtClean="0"/>
              <a:t>Könemann</a:t>
            </a:r>
            <a:endParaRPr lang="da-DK" dirty="0" smtClean="0"/>
          </a:p>
          <a:p>
            <a:r>
              <a:rPr lang="da-DK" dirty="0" smtClean="0"/>
              <a:t>Maleriets historie, </a:t>
            </a:r>
            <a:r>
              <a:rPr lang="da-DK" dirty="0" err="1" smtClean="0"/>
              <a:t>Könemann</a:t>
            </a:r>
            <a:endParaRPr lang="da-DK" dirty="0" smtClean="0"/>
          </a:p>
          <a:p>
            <a:r>
              <a:rPr lang="da-DK" dirty="0" err="1" smtClean="0"/>
              <a:t>Gombrich</a:t>
            </a:r>
            <a:r>
              <a:rPr lang="da-DK" dirty="0" smtClean="0"/>
              <a:t>: Kunstens historie, Gyldendal</a:t>
            </a:r>
          </a:p>
          <a:p>
            <a:r>
              <a:rPr lang="da-DK" dirty="0" smtClean="0"/>
              <a:t>Andersen og Lauersen: Billedkunst, </a:t>
            </a:r>
            <a:r>
              <a:rPr lang="da-DK" dirty="0" err="1" smtClean="0"/>
              <a:t>Systime</a:t>
            </a:r>
            <a:endParaRPr lang="da-DK" dirty="0" smtClean="0"/>
          </a:p>
          <a:p>
            <a:endParaRPr lang="da-D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 Blå og rød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86050" y="357166"/>
            <a:ext cx="6088479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1905-1906</a:t>
            </a:r>
            <a:endParaRPr lang="da-DK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Blå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600200"/>
            <a:ext cx="8186766" cy="4525963"/>
          </a:xfrm>
        </p:spPr>
        <p:txBody>
          <a:bodyPr/>
          <a:lstStyle/>
          <a:p>
            <a:r>
              <a:rPr lang="da-DK" dirty="0" smtClean="0"/>
              <a:t>Monokrome malerier</a:t>
            </a:r>
          </a:p>
          <a:p>
            <a:r>
              <a:rPr lang="da-DK" dirty="0" smtClean="0"/>
              <a:t>Sørgmodighed</a:t>
            </a:r>
          </a:p>
          <a:p>
            <a:r>
              <a:rPr lang="da-DK" dirty="0" smtClean="0"/>
              <a:t>Picassos blå billeder opstod på kort tid</a:t>
            </a:r>
          </a:p>
          <a:p>
            <a:r>
              <a:rPr lang="da-DK" dirty="0" smtClean="0"/>
              <a:t>Er sammenhængende i tema motiv og farve</a:t>
            </a:r>
          </a:p>
          <a:p>
            <a:r>
              <a:rPr lang="da-DK" dirty="0" smtClean="0"/>
              <a:t>Billederne virker </a:t>
            </a:r>
            <a:r>
              <a:rPr lang="da-DK" dirty="0" err="1" smtClean="0"/>
              <a:t>uvirklige</a:t>
            </a:r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blo-picasso12801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icassoLaSoupe190337x45cmOilonca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4800" y="0"/>
            <a:ext cx="8532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157</TotalTime>
  <Words>216</Words>
  <Application>Microsoft Office PowerPoint</Application>
  <PresentationFormat>Skærmshow (4:3)</PresentationFormat>
  <Paragraphs>48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50</vt:i4>
      </vt:variant>
    </vt:vector>
  </HeadingPairs>
  <TitlesOfParts>
    <vt:vector size="51" baseType="lpstr">
      <vt:lpstr>Technic</vt:lpstr>
      <vt:lpstr>Pablo Picasso</vt:lpstr>
      <vt:lpstr>Pablo Picasso</vt:lpstr>
      <vt:lpstr>Tegninger</vt:lpstr>
      <vt:lpstr>Dias nummer 4</vt:lpstr>
      <vt:lpstr>Dias nummer 5</vt:lpstr>
      <vt:lpstr>1905-1906</vt:lpstr>
      <vt:lpstr>Blå</vt:lpstr>
      <vt:lpstr>Dias nummer 8</vt:lpstr>
      <vt:lpstr>Dias nummer 9</vt:lpstr>
      <vt:lpstr>Dias nummer 10</vt:lpstr>
      <vt:lpstr>Dias nummer 11</vt:lpstr>
      <vt:lpstr>Rosa</vt:lpstr>
      <vt:lpstr>Dias nummer 13</vt:lpstr>
      <vt:lpstr>Dias nummer 14</vt:lpstr>
      <vt:lpstr>Dias nummer 15</vt:lpstr>
      <vt:lpstr>Dias nummer 16</vt:lpstr>
      <vt:lpstr>Dias nummer 17</vt:lpstr>
      <vt:lpstr>Analytisk kubisme</vt:lpstr>
      <vt:lpstr>Dias nummer 19</vt:lpstr>
      <vt:lpstr>Dias nummer 20</vt:lpstr>
      <vt:lpstr>Dias nummer 21</vt:lpstr>
      <vt:lpstr>Dias nummer 22</vt:lpstr>
      <vt:lpstr>Dias nummer 23</vt:lpstr>
      <vt:lpstr>Kubisme</vt:lpstr>
      <vt:lpstr>Dias nummer 25</vt:lpstr>
      <vt:lpstr>Dias nummer 26</vt:lpstr>
      <vt:lpstr>Dias nummer 27</vt:lpstr>
      <vt:lpstr>Dias nummer 28</vt:lpstr>
      <vt:lpstr>Dias nummer 29</vt:lpstr>
      <vt:lpstr>Dias nummer 30</vt:lpstr>
      <vt:lpstr>Guernica 1937</vt:lpstr>
      <vt:lpstr>Dias nummer 32</vt:lpstr>
      <vt:lpstr>De store mestre på nyt lærreder</vt:lpstr>
      <vt:lpstr>Dias nummer 34</vt:lpstr>
      <vt:lpstr>Dias nummer 35</vt:lpstr>
      <vt:lpstr>Dias nummer 36</vt:lpstr>
      <vt:lpstr>Skulptere</vt:lpstr>
      <vt:lpstr>Dias nummer 38</vt:lpstr>
      <vt:lpstr>Dias nummer 39</vt:lpstr>
      <vt:lpstr>Dias nummer 40</vt:lpstr>
      <vt:lpstr>Dias nummer 41</vt:lpstr>
      <vt:lpstr>Dias nummer 42</vt:lpstr>
      <vt:lpstr>Kvinder</vt:lpstr>
      <vt:lpstr>Dias nummer 44</vt:lpstr>
      <vt:lpstr>Dias nummer 45</vt:lpstr>
      <vt:lpstr>Dias nummer 46</vt:lpstr>
      <vt:lpstr>Dias nummer 47</vt:lpstr>
      <vt:lpstr>Dias nummer 48</vt:lpstr>
      <vt:lpstr>Dias nummer 49</vt:lpstr>
      <vt:lpstr>Kilder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Pablo Picasso</dc:title>
  <dc:creator>Joan</dc:creator>
  <cp:lastModifiedBy>Joan</cp:lastModifiedBy>
  <cp:revision>19</cp:revision>
  <dcterms:created xsi:type="dcterms:W3CDTF">2010-04-22T05:25:34Z</dcterms:created>
  <dcterms:modified xsi:type="dcterms:W3CDTF">2010-10-17T17:45:15Z</dcterms:modified>
</cp:coreProperties>
</file>