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28" name="Pladsholder til dato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72CA-1F63-4BB5-8B14-2CD2F69B5284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17" name="Pladsholder til sidefod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9" name="Pladsholder til diasnumm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4DDD2-54DD-40A0-BB65-E1A5F6F071F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Undertitel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a-DK" smtClean="0"/>
              <a:t>Klik for at redigere undertiteltypografien i masteren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72CA-1F63-4BB5-8B14-2CD2F69B5284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4DDD2-54DD-40A0-BB65-E1A5F6F071F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72CA-1F63-4BB5-8B14-2CD2F69B5284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4DDD2-54DD-40A0-BB65-E1A5F6F071F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72CA-1F63-4BB5-8B14-2CD2F69B5284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4DDD2-54DD-40A0-BB65-E1A5F6F071F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72CA-1F63-4BB5-8B14-2CD2F69B5284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264DDD2-54DD-40A0-BB65-E1A5F6F071F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72CA-1F63-4BB5-8B14-2CD2F69B5284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4DDD2-54DD-40A0-BB65-E1A5F6F071F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72CA-1F63-4BB5-8B14-2CD2F69B5284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4DDD2-54DD-40A0-BB65-E1A5F6F071F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72CA-1F63-4BB5-8B14-2CD2F69B5284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4DDD2-54DD-40A0-BB65-E1A5F6F071F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72CA-1F63-4BB5-8B14-2CD2F69B5284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4DDD2-54DD-40A0-BB65-E1A5F6F071F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72CA-1F63-4BB5-8B14-2CD2F69B5284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4DDD2-54DD-40A0-BB65-E1A5F6F071F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da-DK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 på ikonet for at tilføje et billede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72CA-1F63-4BB5-8B14-2CD2F69B5284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4DDD2-54DD-40A0-BB65-E1A5F6F071F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titel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13" name="Pladsholder til teks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  <a:p>
            <a:pPr lvl="1" eaLnBrk="1" latinLnBrk="0" hangingPunct="1"/>
            <a:r>
              <a:rPr kumimoji="0" lang="da-DK" smtClean="0"/>
              <a:t>Andet niveau</a:t>
            </a:r>
          </a:p>
          <a:p>
            <a:pPr lvl="2" eaLnBrk="1" latinLnBrk="0" hangingPunct="1"/>
            <a:r>
              <a:rPr kumimoji="0" lang="da-DK" smtClean="0"/>
              <a:t>Tredje niveau</a:t>
            </a:r>
          </a:p>
          <a:p>
            <a:pPr lvl="3" eaLnBrk="1" latinLnBrk="0" hangingPunct="1"/>
            <a:r>
              <a:rPr kumimoji="0" lang="da-DK" smtClean="0"/>
              <a:t>Fjerde niveau</a:t>
            </a:r>
          </a:p>
          <a:p>
            <a:pPr lvl="4" eaLnBrk="1" latinLnBrk="0" hangingPunct="1"/>
            <a:r>
              <a:rPr kumimoji="0" lang="da-DK" smtClean="0"/>
              <a:t>Femte niveau</a:t>
            </a:r>
            <a:endParaRPr kumimoji="0" lang="en-US"/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F7972CA-1F63-4BB5-8B14-2CD2F69B5284}" type="datetimeFigureOut">
              <a:rPr lang="da-DK" smtClean="0"/>
              <a:pPr/>
              <a:t>17-10-2010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23" name="Pladsholder til diasnumm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264DDD2-54DD-40A0-BB65-E1A5F6F071F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Otto </a:t>
            </a:r>
            <a:r>
              <a:rPr lang="da-DK" dirty="0" err="1"/>
              <a:t>F</a:t>
            </a:r>
            <a:r>
              <a:rPr lang="da-DK" dirty="0" err="1" smtClean="0"/>
              <a:t>rello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En uforglemmelig maler</a:t>
            </a:r>
          </a:p>
          <a:p>
            <a:endParaRPr lang="da-DK" dirty="0"/>
          </a:p>
          <a:p>
            <a:r>
              <a:rPr lang="da-DK" sz="2000" dirty="0" smtClean="0"/>
              <a:t>Af Joan Eriksen</a:t>
            </a:r>
            <a:endParaRPr lang="da-DK" sz="2000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da-DK" sz="3200" dirty="0" smtClean="0"/>
              <a:t>Sofastykke 1993</a:t>
            </a:r>
            <a:endParaRPr lang="da-DK" sz="3200" dirty="0"/>
          </a:p>
        </p:txBody>
      </p:sp>
      <p:pic>
        <p:nvPicPr>
          <p:cNvPr id="7170" name="Picture 2" descr="C:\Users\Joan\Desktop\frello\sofastykke 199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59707" y="1600200"/>
            <a:ext cx="6624586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da-DK" sz="3200" dirty="0" smtClean="0"/>
              <a:t>To kvinder 1985</a:t>
            </a:r>
            <a:endParaRPr lang="da-DK" sz="3200" dirty="0"/>
          </a:p>
        </p:txBody>
      </p:sp>
      <p:pic>
        <p:nvPicPr>
          <p:cNvPr id="8194" name="Picture 2" descr="C:\Users\Joan\Desktop\frello\to kvinder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02004" y="1600200"/>
            <a:ext cx="6739991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dirty="0" err="1" smtClean="0"/>
              <a:t>Oksbølbilledet</a:t>
            </a:r>
            <a:r>
              <a:rPr lang="da-DK" sz="3200" dirty="0" smtClean="0"/>
              <a:t>  1997-98</a:t>
            </a:r>
            <a:endParaRPr lang="da-DK" sz="3200" dirty="0"/>
          </a:p>
        </p:txBody>
      </p:sp>
      <p:pic>
        <p:nvPicPr>
          <p:cNvPr id="9218" name="Picture 2" descr="C:\Users\Joan\Desktop\frello\ravbillede stort udsnit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97559"/>
            <a:ext cx="7858180" cy="57399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000" dirty="0" smtClean="0"/>
              <a:t>Udsnit af </a:t>
            </a:r>
            <a:r>
              <a:rPr lang="da-DK" sz="2000" dirty="0" err="1" smtClean="0"/>
              <a:t>oksbølbilledet</a:t>
            </a:r>
            <a:r>
              <a:rPr lang="da-DK" sz="2000" dirty="0" smtClean="0"/>
              <a:t> </a:t>
            </a:r>
            <a:endParaRPr lang="da-DK" sz="2000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242" name="Picture 2" descr="C:\Users\Joan\Desktop\frello\udsnit af ravbilledet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49660" y="1356261"/>
            <a:ext cx="2362530" cy="36866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Broerne 2007</a:t>
            </a:r>
            <a:endParaRPr lang="da-DK" dirty="0"/>
          </a:p>
        </p:txBody>
      </p:sp>
      <p:sp>
        <p:nvSpPr>
          <p:cNvPr id="8" name="Pladsholder til tekst 7"/>
          <p:cNvSpPr>
            <a:spLocks noGrp="1"/>
          </p:cNvSpPr>
          <p:nvPr>
            <p:ph type="body" idx="2"/>
          </p:nvPr>
        </p:nvSpPr>
        <p:spPr>
          <a:xfrm>
            <a:off x="457201" y="1435100"/>
            <a:ext cx="1471594" cy="4691063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11266" name="Picture 2" descr="C:\Users\Joan\Desktop\frello\broerne 2007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126963" y="273050"/>
            <a:ext cx="4007923" cy="5853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da-DK" sz="3200" dirty="0" smtClean="0"/>
              <a:t>Dyrene 2008</a:t>
            </a:r>
            <a:endParaRPr lang="da-DK" sz="3200" dirty="0"/>
          </a:p>
        </p:txBody>
      </p:sp>
      <p:pic>
        <p:nvPicPr>
          <p:cNvPr id="12290" name="Picture 2" descr="C:\Users\Joan\Desktop\frello\dyren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43775" y="1600200"/>
            <a:ext cx="6456450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dirty="0" smtClean="0"/>
              <a:t>Spejling 1992</a:t>
            </a:r>
            <a:endParaRPr lang="da-DK" sz="3200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3314" name="Picture 2" descr="C:\Users\Joan\Desktop\frello\spejlinger 1992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409938"/>
            <a:ext cx="5111750" cy="5579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Kilder</a:t>
            </a:r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 smtClean="0"/>
              <a:t>Frello</a:t>
            </a:r>
            <a:r>
              <a:rPr lang="da-DK" dirty="0" smtClean="0"/>
              <a:t> en utidig maler</a:t>
            </a:r>
          </a:p>
          <a:p>
            <a:r>
              <a:rPr lang="da-DK" dirty="0" err="1" smtClean="0"/>
              <a:t>Frello</a:t>
            </a:r>
            <a:r>
              <a:rPr lang="da-DK" dirty="0" smtClean="0"/>
              <a:t> en uforbederlig maler</a:t>
            </a:r>
          </a:p>
          <a:p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Otto </a:t>
            </a:r>
            <a:r>
              <a:rPr lang="da-DK" dirty="0" err="1" smtClean="0"/>
              <a:t>Frello</a:t>
            </a:r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2800" dirty="0" smtClean="0"/>
              <a:t>Født d. 6 april 1942 på en gammel slægtsgård i </a:t>
            </a:r>
            <a:r>
              <a:rPr lang="da-DK" sz="2800" dirty="0" err="1"/>
              <a:t>S</a:t>
            </a:r>
            <a:r>
              <a:rPr lang="da-DK" sz="2800" dirty="0" err="1" smtClean="0"/>
              <a:t>kyhede</a:t>
            </a:r>
            <a:r>
              <a:rPr lang="da-DK" sz="2800" dirty="0" smtClean="0"/>
              <a:t> ved </a:t>
            </a:r>
            <a:r>
              <a:rPr lang="da-DK" sz="2800" dirty="0" err="1" smtClean="0"/>
              <a:t>Outrup</a:t>
            </a:r>
            <a:r>
              <a:rPr lang="da-DK" sz="2800" dirty="0" smtClean="0"/>
              <a:t> nordvest for Varde.</a:t>
            </a:r>
          </a:p>
          <a:p>
            <a:r>
              <a:rPr lang="da-DK" sz="2800" dirty="0" smtClean="0"/>
              <a:t>Uddannet som maler og arbejder som uddannet maler i Esbjerg i 1943 -47</a:t>
            </a:r>
          </a:p>
          <a:p>
            <a:r>
              <a:rPr lang="da-DK" sz="2800" dirty="0" smtClean="0"/>
              <a:t>Tog til København i 1948. læste kunsthistorie og modtog tegneundervisning.</a:t>
            </a:r>
          </a:p>
          <a:p>
            <a:r>
              <a:rPr lang="da-DK" sz="2800" dirty="0" smtClean="0"/>
              <a:t>Underviser i tegning på Akademiet for fri og merkantil kunst i 16 år.</a:t>
            </a:r>
          </a:p>
          <a:p>
            <a:r>
              <a:rPr lang="da-DK" sz="2800" dirty="0" smtClean="0"/>
              <a:t>Arbejdede som illustrator sideløbende med undervisningen.</a:t>
            </a:r>
          </a:p>
          <a:p>
            <a:endParaRPr lang="da-DK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da-DK" sz="3200" dirty="0" smtClean="0"/>
              <a:t>Illustration fra Politikkens bog: Ædelsten i farver</a:t>
            </a:r>
            <a:endParaRPr lang="da-DK" sz="3200" dirty="0"/>
          </a:p>
        </p:txBody>
      </p:sp>
      <p:pic>
        <p:nvPicPr>
          <p:cNvPr id="1026" name="Picture 2" descr="C:\Users\Joan\Desktop\frello\æddelsten frello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285860"/>
            <a:ext cx="6506144" cy="54493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dirty="0" smtClean="0"/>
              <a:t>Illustrationer fra Politikkens bog</a:t>
            </a:r>
            <a:br>
              <a:rPr lang="da-DK" sz="3200" dirty="0" smtClean="0"/>
            </a:br>
            <a:r>
              <a:rPr lang="da-DK" sz="3200" dirty="0" smtClean="0"/>
              <a:t>Stilarternes historie</a:t>
            </a:r>
            <a:endParaRPr lang="da-DK" sz="3200" dirty="0"/>
          </a:p>
        </p:txBody>
      </p:sp>
      <p:pic>
        <p:nvPicPr>
          <p:cNvPr id="2050" name="Picture 2" descr="C:\Users\Joan\Desktop\frello\stilartens historie 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7" y="1600200"/>
            <a:ext cx="6309512" cy="49569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Detaljerigdom</a:t>
            </a:r>
            <a:br>
              <a:rPr lang="da-DK" dirty="0" smtClean="0"/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A</a:t>
            </a:r>
            <a:r>
              <a:rPr lang="da-DK" dirty="0" smtClean="0"/>
              <a:t>rbejdet med de mange detaljer som illustrator har gjort det let for </a:t>
            </a:r>
            <a:r>
              <a:rPr lang="da-DK" dirty="0" err="1" smtClean="0"/>
              <a:t>Frello</a:t>
            </a:r>
            <a:r>
              <a:rPr lang="da-DK" dirty="0" smtClean="0"/>
              <a:t> at male billeder med mange detaljer.</a:t>
            </a:r>
          </a:p>
          <a:p>
            <a:r>
              <a:rPr lang="da-DK" dirty="0" smtClean="0"/>
              <a:t>Billederne er malet efter fri fantasi</a:t>
            </a:r>
          </a:p>
          <a:p>
            <a:r>
              <a:rPr lang="da-DK" dirty="0" smtClean="0"/>
              <a:t>Det tager lang tid at male de mange detaljer</a:t>
            </a:r>
          </a:p>
          <a:p>
            <a:r>
              <a:rPr lang="da-DK" dirty="0" smtClean="0"/>
              <a:t>Det tog 4 år at male Københavnerbilledet </a:t>
            </a:r>
            <a:endParaRPr lang="da-DK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Københavner billedet</a:t>
            </a:r>
            <a:endParaRPr lang="da-DK" dirty="0"/>
          </a:p>
        </p:txBody>
      </p:sp>
      <p:pic>
        <p:nvPicPr>
          <p:cNvPr id="3074" name="Picture 2" descr="C:\Users\Joan\Desktop\frello\københavner billedet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585" y="1214422"/>
            <a:ext cx="8470626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da-DK" sz="3200" dirty="0" smtClean="0"/>
              <a:t>Det gamle træ 1990</a:t>
            </a:r>
            <a:endParaRPr lang="da-DK" sz="3200" dirty="0"/>
          </a:p>
        </p:txBody>
      </p:sp>
      <p:pic>
        <p:nvPicPr>
          <p:cNvPr id="4098" name="Picture 2" descr="C:\Users\Joan\Desktop\frello\det gamle træ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0031" y="1600200"/>
            <a:ext cx="5863938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da-DK" sz="3200" dirty="0" smtClean="0"/>
              <a:t>Det glade barn 1988</a:t>
            </a:r>
            <a:endParaRPr lang="da-DK" sz="3200" dirty="0"/>
          </a:p>
        </p:txBody>
      </p:sp>
      <p:pic>
        <p:nvPicPr>
          <p:cNvPr id="5122" name="Picture 2" descr="C:\Users\Joan\Desktop\frello\det glade barn 1988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68479" y="1600200"/>
            <a:ext cx="7007041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da-DK" sz="3200" dirty="0" smtClean="0"/>
              <a:t>De gamle klude 1992</a:t>
            </a:r>
            <a:endParaRPr lang="da-DK" sz="3200" dirty="0"/>
          </a:p>
        </p:txBody>
      </p:sp>
      <p:pic>
        <p:nvPicPr>
          <p:cNvPr id="6146" name="Picture 2" descr="C:\Users\Joan\Desktop\frello\de gamle klude 199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3246"/>
            <a:ext cx="7643866" cy="57408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Papi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86</TotalTime>
  <Words>169</Words>
  <Application>Microsoft Office PowerPoint</Application>
  <PresentationFormat>Skærmshow (4:3)</PresentationFormat>
  <Paragraphs>31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17</vt:i4>
      </vt:variant>
    </vt:vector>
  </HeadingPairs>
  <TitlesOfParts>
    <vt:vector size="18" baseType="lpstr">
      <vt:lpstr>Apex</vt:lpstr>
      <vt:lpstr>Otto Frello</vt:lpstr>
      <vt:lpstr>Otto Frello </vt:lpstr>
      <vt:lpstr>Illustration fra Politikkens bog: Ædelsten i farver</vt:lpstr>
      <vt:lpstr>Illustrationer fra Politikkens bog Stilarternes historie</vt:lpstr>
      <vt:lpstr>Detaljerigdom </vt:lpstr>
      <vt:lpstr>Københavner billedet</vt:lpstr>
      <vt:lpstr>Det gamle træ 1990</vt:lpstr>
      <vt:lpstr>Det glade barn 1988</vt:lpstr>
      <vt:lpstr>De gamle klude 1992</vt:lpstr>
      <vt:lpstr>Sofastykke 1993</vt:lpstr>
      <vt:lpstr>To kvinder 1985</vt:lpstr>
      <vt:lpstr>Oksbølbilledet  1997-98</vt:lpstr>
      <vt:lpstr>Udsnit af oksbølbilledet </vt:lpstr>
      <vt:lpstr>Broerne 2007</vt:lpstr>
      <vt:lpstr>Dyrene 2008</vt:lpstr>
      <vt:lpstr>Spejling 1992</vt:lpstr>
      <vt:lpstr>Kilder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Otto Frello</dc:title>
  <dc:creator>Joan</dc:creator>
  <cp:lastModifiedBy>Joan</cp:lastModifiedBy>
  <cp:revision>11</cp:revision>
  <dcterms:created xsi:type="dcterms:W3CDTF">2010-04-06T09:41:27Z</dcterms:created>
  <dcterms:modified xsi:type="dcterms:W3CDTF">2010-10-17T17:44:18Z</dcterms:modified>
</cp:coreProperties>
</file>