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80" r:id="rId4"/>
    <p:sldId id="281" r:id="rId5"/>
    <p:sldId id="276" r:id="rId6"/>
    <p:sldId id="260" r:id="rId7"/>
    <p:sldId id="266" r:id="rId8"/>
    <p:sldId id="257" r:id="rId9"/>
    <p:sldId id="272" r:id="rId10"/>
    <p:sldId id="273" r:id="rId11"/>
    <p:sldId id="282" r:id="rId12"/>
    <p:sldId id="264" r:id="rId13"/>
    <p:sldId id="267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9144000" cy="6858000" type="screen4x3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frundet, diagonalt hjørn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3" name="Pladsholder til billed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da-D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afrundet, diagonalt hjørn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CBB7A67-D742-4078-9807-1A1117465B7C}" type="datetimeFigureOut">
              <a:rPr lang="da-DK" smtClean="0"/>
              <a:pPr/>
              <a:t>17-10-2010</a:t>
            </a:fld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F65860F-2E8B-4569-98EE-BFE11AA467D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Monet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af Joan Eriksen</a:t>
            </a: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onet_pappeln_sonn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71472" y="0"/>
            <a:ext cx="5432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Popler</a:t>
            </a:r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Brud med impressionismen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År 1880</a:t>
            </a:r>
          </a:p>
          <a:p>
            <a:r>
              <a:rPr lang="da-DK" dirty="0" smtClean="0"/>
              <a:t>Åkandebillederne</a:t>
            </a:r>
          </a:p>
          <a:p>
            <a:r>
              <a:rPr lang="da-DK" dirty="0" smtClean="0"/>
              <a:t>Udskifter de lyse og lette farver med mørkere og tungere farver</a:t>
            </a:r>
          </a:p>
          <a:p>
            <a:endParaRPr lang="da-DK" dirty="0" smtClean="0"/>
          </a:p>
          <a:p>
            <a:r>
              <a:rPr lang="da-DK" dirty="0" smtClean="0"/>
              <a:t>Især stilleben og kystmotiver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laude_Monet_052_OBNP2009-Y016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0075" y="0"/>
            <a:ext cx="5403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laude_Monet_Le_bateau_ateli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12913" y="0"/>
            <a:ext cx="5716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At fange lyset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Især efter 1890 maler Monet det samme motiv i forskellig belysning</a:t>
            </a:r>
          </a:p>
          <a:p>
            <a:r>
              <a:rPr lang="da-DK" dirty="0" smtClean="0"/>
              <a:t>Arbejder kun få minutter på et billede i løbet af en dag</a:t>
            </a:r>
          </a:p>
          <a:p>
            <a:r>
              <a:rPr lang="da-DK" dirty="0" smtClean="0"/>
              <a:t>Han malede parlamentsbygningen på forskellige tider af døgnet for at opleve lysets virkning</a:t>
            </a:r>
          </a:p>
          <a:p>
            <a:r>
              <a:rPr lang="da-DK" dirty="0" smtClean="0"/>
              <a:t>Fra 1892 til 1894 malede han 20 gengivelser af parlamentsbygningen, hver hvert deres særlige lys</a:t>
            </a:r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laude_Monet_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74688" y="0"/>
            <a:ext cx="7793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arlemen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00088" y="0"/>
            <a:ext cx="7742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Åkander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 1899 begyndte Monet på sin serie af åkandebilleder</a:t>
            </a:r>
          </a:p>
          <a:p>
            <a:r>
              <a:rPr lang="da-DK" dirty="0" smtClean="0"/>
              <a:t>Dette var også temaet i store vægmalerier som han malede i 1915-1924</a:t>
            </a:r>
          </a:p>
          <a:p>
            <a:r>
              <a:rPr lang="da-DK" dirty="0" smtClean="0"/>
              <a:t>Billederne er fredelige og højtidelige </a:t>
            </a:r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artic-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2338" y="0"/>
            <a:ext cx="7299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aller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15925" y="0"/>
            <a:ext cx="8310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081215062832!Claude_Monet_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71604" y="1048153"/>
            <a:ext cx="7215238" cy="58098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r>
              <a:rPr lang="da-DK" dirty="0" smtClean="0"/>
              <a:t>Tidlige værker</a:t>
            </a:r>
            <a:br>
              <a:rPr lang="da-DK" dirty="0" smtClean="0"/>
            </a:br>
            <a:r>
              <a:rPr lang="da-DK" dirty="0" smtClean="0"/>
              <a:t>Kvinde i have 1867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laude_Monet_0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62138"/>
            <a:ext cx="914400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kilder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Maleriets historie, </a:t>
            </a:r>
            <a:r>
              <a:rPr lang="da-DK" dirty="0" err="1" smtClean="0"/>
              <a:t>Könemann</a:t>
            </a:r>
            <a:endParaRPr lang="da-DK" dirty="0" smtClean="0"/>
          </a:p>
          <a:p>
            <a:r>
              <a:rPr lang="da-DK" dirty="0" err="1" smtClean="0"/>
              <a:t>Gombrich</a:t>
            </a:r>
            <a:r>
              <a:rPr lang="da-DK" dirty="0" smtClean="0"/>
              <a:t>: Kunstens historie, Gyldendal</a:t>
            </a:r>
          </a:p>
          <a:p>
            <a:r>
              <a:rPr lang="da-DK" dirty="0" smtClean="0"/>
              <a:t>Andersen og Lauersen: Billedkunst, </a:t>
            </a:r>
            <a:r>
              <a:rPr lang="da-DK" dirty="0" err="1" smtClean="0"/>
              <a:t>Systime</a:t>
            </a:r>
            <a:endParaRPr lang="da-DK" dirty="0" smtClean="0"/>
          </a:p>
          <a:p>
            <a:r>
              <a:rPr lang="da-DK" dirty="0" smtClean="0"/>
              <a:t>WWW. </a:t>
            </a:r>
            <a:r>
              <a:rPr lang="da-DK" dirty="0" err="1" smtClean="0"/>
              <a:t>Wikipedia</a:t>
            </a:r>
            <a:endParaRPr lang="da-DK" dirty="0" smtClean="0"/>
          </a:p>
          <a:p>
            <a:r>
              <a:rPr lang="da-DK" dirty="0" smtClean="0"/>
              <a:t>Mini kunstguide, </a:t>
            </a:r>
            <a:r>
              <a:rPr lang="da-DK" dirty="0" err="1" smtClean="0"/>
              <a:t>Könemann</a:t>
            </a:r>
            <a:endParaRPr lang="da-DK" smtClean="0"/>
          </a:p>
          <a:p>
            <a:endParaRPr lang="da-DK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Claude Oscar Monet 1840 - 1926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1856 begyndte uddannelse indenfor tegning</a:t>
            </a:r>
          </a:p>
          <a:p>
            <a:r>
              <a:rPr lang="da-DK" dirty="0" smtClean="0"/>
              <a:t>1869 rejste til Paris</a:t>
            </a:r>
          </a:p>
          <a:p>
            <a:r>
              <a:rPr lang="da-DK" dirty="0" smtClean="0"/>
              <a:t>Så Turner og </a:t>
            </a:r>
            <a:r>
              <a:rPr lang="da-DK" dirty="0" err="1" smtClean="0"/>
              <a:t>Constable´s</a:t>
            </a:r>
            <a:r>
              <a:rPr lang="da-DK" dirty="0" smtClean="0"/>
              <a:t> landskabsmalerier der gjorde et stort indtryk på ham.</a:t>
            </a:r>
          </a:p>
          <a:p>
            <a:r>
              <a:rPr lang="da-DK" dirty="0" smtClean="0"/>
              <a:t>Anses for den vigtigste repræsentant inden for impressionismen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</a:t>
            </a:r>
            <a:r>
              <a:rPr lang="da-DK" dirty="0" smtClean="0"/>
              <a:t>urner</a:t>
            </a:r>
            <a:endParaRPr lang="da-DK" dirty="0"/>
          </a:p>
        </p:txBody>
      </p:sp>
      <p:pic>
        <p:nvPicPr>
          <p:cNvPr id="1026" name="Picture 2" descr="C:\Users\Joan\Desktop\turner\dist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739922" cy="5101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Impressionismen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At indfange lyset og straks kaste det på lærredet</a:t>
            </a:r>
          </a:p>
          <a:p>
            <a:r>
              <a:rPr lang="da-DK" dirty="0" smtClean="0"/>
              <a:t>Skaber øjeblikke af virkelighed.</a:t>
            </a:r>
          </a:p>
          <a:p>
            <a:r>
              <a:rPr lang="da-DK" dirty="0" smtClean="0"/>
              <a:t>Nøje iagttagelse af motivet</a:t>
            </a:r>
          </a:p>
          <a:p>
            <a:r>
              <a:rPr lang="da-DK" dirty="0" err="1" smtClean="0"/>
              <a:t>Friluftmaleri</a:t>
            </a:r>
            <a:endParaRPr lang="da-DK" dirty="0" smtClean="0"/>
          </a:p>
          <a:p>
            <a:r>
              <a:rPr lang="da-DK" dirty="0" smtClean="0"/>
              <a:t>Illusion lys og luft</a:t>
            </a:r>
          </a:p>
          <a:p>
            <a:endParaRPr lang="da-DK" dirty="0" smtClean="0"/>
          </a:p>
          <a:p>
            <a:r>
              <a:rPr lang="da-DK" dirty="0" smtClean="0"/>
              <a:t>W. Turner, Auguste Renoir, Edgar Degas, </a:t>
            </a:r>
            <a:r>
              <a:rPr lang="da-DK" dirty="0" err="1" smtClean="0"/>
              <a:t>Cézanne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laude_Monet_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0"/>
            <a:ext cx="8458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claude_monet_impression_soleil_levant_18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125" y="0"/>
            <a:ext cx="8920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94px-Claude_Monet_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19338" y="0"/>
            <a:ext cx="4503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fp_mma_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43240" y="0"/>
            <a:ext cx="5543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273050"/>
            <a:ext cx="1971659" cy="1162050"/>
          </a:xfrm>
        </p:spPr>
        <p:txBody>
          <a:bodyPr>
            <a:normAutofit/>
          </a:bodyPr>
          <a:lstStyle/>
          <a:p>
            <a:r>
              <a:rPr lang="da-DK" dirty="0" smtClean="0"/>
              <a:t>Motiv og atmosfære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2"/>
          </p:nvPr>
        </p:nvSpPr>
        <p:spPr>
          <a:xfrm>
            <a:off x="457201" y="1435100"/>
            <a:ext cx="2185974" cy="4691063"/>
          </a:xfrm>
        </p:spPr>
        <p:txBody>
          <a:bodyPr/>
          <a:lstStyle/>
          <a:p>
            <a:r>
              <a:rPr lang="da-DK" dirty="0" smtClean="0"/>
              <a:t>Det var vigtig at fange atmosfæren og lyset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åndsats">
  <a:themeElements>
    <a:clrScheme name="Håndsats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Håndsats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åndsat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</TotalTime>
  <Words>218</Words>
  <Application>Microsoft Office PowerPoint</Application>
  <PresentationFormat>Skærmshow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Håndsats</vt:lpstr>
      <vt:lpstr>Monet</vt:lpstr>
      <vt:lpstr>Tidlige værker Kvinde i have 1867</vt:lpstr>
      <vt:lpstr>Claude Oscar Monet 1840 - 1926</vt:lpstr>
      <vt:lpstr>Turner</vt:lpstr>
      <vt:lpstr>Impressionismen</vt:lpstr>
      <vt:lpstr>Dias nummer 6</vt:lpstr>
      <vt:lpstr>Dias nummer 7</vt:lpstr>
      <vt:lpstr>Dias nummer 8</vt:lpstr>
      <vt:lpstr>Motiv og atmosfære</vt:lpstr>
      <vt:lpstr>Popler</vt:lpstr>
      <vt:lpstr>Brud med impressionismen</vt:lpstr>
      <vt:lpstr>Dias nummer 12</vt:lpstr>
      <vt:lpstr>Dias nummer 13</vt:lpstr>
      <vt:lpstr>At fange lyset</vt:lpstr>
      <vt:lpstr>Dias nummer 15</vt:lpstr>
      <vt:lpstr>Dias nummer 16</vt:lpstr>
      <vt:lpstr>Åkander</vt:lpstr>
      <vt:lpstr>Dias nummer 18</vt:lpstr>
      <vt:lpstr>Dias nummer 19</vt:lpstr>
      <vt:lpstr>Dias nummer 20</vt:lpstr>
      <vt:lpstr>kilder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</dc:title>
  <dc:creator>Joan</dc:creator>
  <cp:lastModifiedBy>Joan</cp:lastModifiedBy>
  <cp:revision>9</cp:revision>
  <dcterms:created xsi:type="dcterms:W3CDTF">2010-04-07T08:51:55Z</dcterms:created>
  <dcterms:modified xsi:type="dcterms:W3CDTF">2010-10-17T17:43:34Z</dcterms:modified>
</cp:coreProperties>
</file>