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03" r:id="rId2"/>
    <p:sldId id="301" r:id="rId3"/>
    <p:sldId id="293" r:id="rId4"/>
    <p:sldId id="294" r:id="rId5"/>
    <p:sldId id="295" r:id="rId6"/>
    <p:sldId id="296" r:id="rId7"/>
    <p:sldId id="298" r:id="rId8"/>
    <p:sldId id="304" r:id="rId9"/>
    <p:sldId id="305" r:id="rId10"/>
    <p:sldId id="306" r:id="rId11"/>
    <p:sldId id="297" r:id="rId12"/>
    <p:sldId id="299" r:id="rId13"/>
    <p:sldId id="266" r:id="rId14"/>
    <p:sldId id="300" r:id="rId15"/>
    <p:sldId id="259" r:id="rId16"/>
    <p:sldId id="260" r:id="rId17"/>
    <p:sldId id="262" r:id="rId18"/>
    <p:sldId id="263" r:id="rId19"/>
    <p:sldId id="265" r:id="rId20"/>
    <p:sldId id="271" r:id="rId21"/>
    <p:sldId id="272" r:id="rId22"/>
    <p:sldId id="274" r:id="rId23"/>
    <p:sldId id="277" r:id="rId24"/>
    <p:sldId id="280" r:id="rId25"/>
    <p:sldId id="285" r:id="rId26"/>
    <p:sldId id="307" r:id="rId27"/>
  </p:sldIdLst>
  <p:sldSz cx="9144000" cy="6858000" type="screen4x3"/>
  <p:notesSz cx="6858000" cy="9144000"/>
  <p:photoAlbum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ombinationstegning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Kombinationstegning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17" name="Undertitel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a-DK" smtClean="0"/>
              <a:t>Klik for at redigere undertiteltypografien i masteren</a:t>
            </a:r>
            <a:endParaRPr kumimoji="0" lang="en-US"/>
          </a:p>
        </p:txBody>
      </p:sp>
      <p:sp>
        <p:nvSpPr>
          <p:cNvPr id="30" name="Pladsholder til dato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2D1E2-72E6-4FF9-9580-11CD7ADFE940}" type="datetimeFigureOut">
              <a:rPr lang="da-DK" smtClean="0"/>
              <a:pPr/>
              <a:t>17-10-2010</a:t>
            </a:fld>
            <a:endParaRPr lang="da-DK"/>
          </a:p>
        </p:txBody>
      </p:sp>
      <p:sp>
        <p:nvSpPr>
          <p:cNvPr id="19" name="Pladsholder til sidefod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27" name="Pladsholder til dias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141C-69ED-46DF-86A5-DB92832C2FF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2D1E2-72E6-4FF9-9580-11CD7ADFE940}" type="datetimeFigureOut">
              <a:rPr lang="da-DK" smtClean="0"/>
              <a:pPr/>
              <a:t>17-10-2010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141C-69ED-46DF-86A5-DB92832C2FF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2D1E2-72E6-4FF9-9580-11CD7ADFE940}" type="datetimeFigureOut">
              <a:rPr lang="da-DK" smtClean="0"/>
              <a:pPr/>
              <a:t>17-10-2010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141C-69ED-46DF-86A5-DB92832C2FF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2D1E2-72E6-4FF9-9580-11CD7ADFE940}" type="datetimeFigureOut">
              <a:rPr lang="da-DK" smtClean="0"/>
              <a:pPr/>
              <a:t>17-10-2010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141C-69ED-46DF-86A5-DB92832C2FF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ombinationstegning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Kombinationstegning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2D1E2-72E6-4FF9-9580-11CD7ADFE940}" type="datetimeFigureOut">
              <a:rPr lang="da-DK" smtClean="0"/>
              <a:pPr/>
              <a:t>17-10-2010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141C-69ED-46DF-86A5-DB92832C2FF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2D1E2-72E6-4FF9-9580-11CD7ADFE940}" type="datetimeFigureOut">
              <a:rPr lang="da-DK" smtClean="0"/>
              <a:pPr/>
              <a:t>17-10-2010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141C-69ED-46DF-86A5-DB92832C2FF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2D1E2-72E6-4FF9-9580-11CD7ADFE940}" type="datetimeFigureOut">
              <a:rPr lang="da-DK" smtClean="0"/>
              <a:pPr/>
              <a:t>17-10-2010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141C-69ED-46DF-86A5-DB92832C2FF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2D1E2-72E6-4FF9-9580-11CD7ADFE940}" type="datetimeFigureOut">
              <a:rPr lang="da-DK" smtClean="0"/>
              <a:pPr/>
              <a:t>17-10-2010</a:t>
            </a:fld>
            <a:endParaRPr lang="da-DK"/>
          </a:p>
        </p:txBody>
      </p:sp>
      <p:sp>
        <p:nvSpPr>
          <p:cNvPr id="8" name="Pladsholder til dias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14141C-69ED-46DF-86A5-DB92832C2FF8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Pladsholder til sidefod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2D1E2-72E6-4FF9-9580-11CD7ADFE940}" type="datetimeFigureOut">
              <a:rPr lang="da-DK" smtClean="0"/>
              <a:pPr/>
              <a:t>17-10-2010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141C-69ED-46DF-86A5-DB92832C2FF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2D1E2-72E6-4FF9-9580-11CD7ADFE940}" type="datetimeFigureOut">
              <a:rPr lang="da-DK" smtClean="0"/>
              <a:pPr/>
              <a:t>17-10-2010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C114141C-69ED-46DF-86A5-DB92832C2FF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a-DK" smtClean="0"/>
              <a:t>Klik på ikonet for at tilføje et billede</a:t>
            </a:r>
            <a:endParaRPr kumimoji="0" lang="en-US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F32D1E2-72E6-4FF9-9580-11CD7ADFE940}" type="datetimeFigureOut">
              <a:rPr lang="da-DK" smtClean="0"/>
              <a:pPr/>
              <a:t>17-10-2010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141C-69ED-46DF-86A5-DB92832C2FF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ombinationstegning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Kombinationstegning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ladsholder til titel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0" name="Pladsholder til tekst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  <a:p>
            <a:pPr lvl="1" eaLnBrk="1" latinLnBrk="0" hangingPunct="1"/>
            <a:r>
              <a:rPr kumimoji="0" lang="da-DK" smtClean="0"/>
              <a:t>Andet niveau</a:t>
            </a:r>
          </a:p>
          <a:p>
            <a:pPr lvl="2" eaLnBrk="1" latinLnBrk="0" hangingPunct="1"/>
            <a:r>
              <a:rPr kumimoji="0" lang="da-DK" smtClean="0"/>
              <a:t>Tredje niveau</a:t>
            </a:r>
          </a:p>
          <a:p>
            <a:pPr lvl="3" eaLnBrk="1" latinLnBrk="0" hangingPunct="1"/>
            <a:r>
              <a:rPr kumimoji="0" lang="da-DK" smtClean="0"/>
              <a:t>Fjerde niveau</a:t>
            </a:r>
          </a:p>
          <a:p>
            <a:pPr lvl="4" eaLnBrk="1" latinLnBrk="0" hangingPunct="1"/>
            <a:r>
              <a:rPr kumimoji="0" lang="da-DK" smtClean="0"/>
              <a:t>Femte niveau</a:t>
            </a:r>
            <a:endParaRPr kumimoji="0" lang="en-US"/>
          </a:p>
        </p:txBody>
      </p:sp>
      <p:sp>
        <p:nvSpPr>
          <p:cNvPr id="10" name="Pladsholder til dato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F32D1E2-72E6-4FF9-9580-11CD7ADFE940}" type="datetimeFigureOut">
              <a:rPr lang="da-DK" smtClean="0"/>
              <a:pPr/>
              <a:t>17-10-2010</a:t>
            </a:fld>
            <a:endParaRPr lang="da-DK"/>
          </a:p>
        </p:txBody>
      </p:sp>
      <p:sp>
        <p:nvSpPr>
          <p:cNvPr id="22" name="Pladsholder til sidefod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18" name="Pladsholder til diasnumm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114141C-69ED-46DF-86A5-DB92832C2FF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cs_early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57158" y="1490539"/>
            <a:ext cx="8501122" cy="45959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Portrætter</a:t>
            </a:r>
            <a:br>
              <a:rPr lang="da-DK" dirty="0" smtClean="0"/>
            </a:br>
            <a:r>
              <a:rPr lang="da-DK" dirty="0" smtClean="0"/>
              <a:t>Hvem er jeg – hvem kan jeg blive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idx="1"/>
          </p:nvPr>
        </p:nvSpPr>
        <p:spPr>
          <a:xfrm>
            <a:off x="5286380" y="6072206"/>
            <a:ext cx="3400420" cy="571504"/>
          </a:xfrm>
        </p:spPr>
        <p:txBody>
          <a:bodyPr/>
          <a:lstStyle/>
          <a:p>
            <a:r>
              <a:rPr lang="da-DK" dirty="0" smtClean="0"/>
              <a:t>af Joan Eriksen</a:t>
            </a:r>
          </a:p>
          <a:p>
            <a:endParaRPr lang="da-DK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parisian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289175" y="0"/>
            <a:ext cx="45640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picasso-self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874838" y="0"/>
            <a:ext cx="53943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SueBond-13VanGoghSelfP-Stra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808163" y="0"/>
            <a:ext cx="55276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Edgar_Germain_Hilaire_Degas_06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870075" y="0"/>
            <a:ext cx="54038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Hvem kan jeg blive?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Kulisserne siger noget om mennesket bag portrættet.</a:t>
            </a:r>
          </a:p>
          <a:p>
            <a:r>
              <a:rPr lang="da-DK" dirty="0" smtClean="0"/>
              <a:t>Udklædning kan symboliserer egenskaber som personen gerne vil have frem</a:t>
            </a:r>
          </a:p>
          <a:p>
            <a:r>
              <a:rPr lang="da-DK" dirty="0" smtClean="0"/>
              <a:t>Et portræt kan være af ansigtet eller hel figur</a:t>
            </a:r>
          </a:p>
          <a:p>
            <a:endParaRPr lang="da-DK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CCF14122009_0000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97088" y="0"/>
            <a:ext cx="49482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CCF14122009_0000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97088" y="0"/>
            <a:ext cx="49482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cindy_sherman_(63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084263" y="0"/>
            <a:ext cx="69754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Cindy-Sherman-for-Harper-s-fashion-photography-35486_1019_149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227263" y="0"/>
            <a:ext cx="46894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Edgar_Degas_-_La_famille_Bellelli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Hvem er jeg?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Mennesker får lavet et portræt for at vise hvem de er</a:t>
            </a:r>
          </a:p>
          <a:p>
            <a:r>
              <a:rPr lang="da-DK" dirty="0" smtClean="0"/>
              <a:t>Ofte viser et portræt noget om personens status i samfundet</a:t>
            </a:r>
          </a:p>
          <a:p>
            <a:r>
              <a:rPr lang="da-DK" dirty="0" smtClean="0"/>
              <a:t>Kunstner malede deres egne portrætter for at vise deres stil og evner</a:t>
            </a:r>
          </a:p>
          <a:p>
            <a:endParaRPr lang="da-DK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gauguin2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990725" y="0"/>
            <a:ext cx="51609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geografjpg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879475" y="0"/>
            <a:ext cx="73834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kvinder stryger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806450" y="0"/>
            <a:ext cx="75311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osilenciodoslivrosblogspot_edgar-degas-portrait-of-edmond-duranty-187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228725" y="0"/>
            <a:ext cx="66849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Peter_Paul_Rubens_selvportræt med frue Isabella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974850" y="0"/>
            <a:ext cx="51927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renoir_promenade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879600" y="0"/>
            <a:ext cx="53832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Kilder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Kunstens historie, </a:t>
            </a:r>
            <a:r>
              <a:rPr lang="da-DK" dirty="0" err="1" smtClean="0"/>
              <a:t>Gombrich</a:t>
            </a:r>
            <a:endParaRPr lang="da-DK" dirty="0" smtClean="0"/>
          </a:p>
          <a:p>
            <a:r>
              <a:rPr lang="da-DK" dirty="0" smtClean="0"/>
              <a:t>Billedkunst, Andersen og Lauersen</a:t>
            </a:r>
          </a:p>
          <a:p>
            <a:r>
              <a:rPr lang="da-DK" dirty="0" smtClean="0"/>
              <a:t>Maleriets historie, </a:t>
            </a:r>
            <a:r>
              <a:rPr lang="da-DK" dirty="0" err="1" smtClean="0"/>
              <a:t>Könemann</a:t>
            </a:r>
            <a:endParaRPr lang="da-DK" dirty="0" smtClean="0"/>
          </a:p>
          <a:p>
            <a:r>
              <a:rPr lang="da-DK" dirty="0" smtClean="0"/>
              <a:t>Udvalg af mini kunstguide, </a:t>
            </a:r>
            <a:r>
              <a:rPr lang="da-DK" dirty="0" err="1" smtClean="0"/>
              <a:t>Könemann</a:t>
            </a:r>
            <a:endParaRPr lang="da-DK" dirty="0" smtClean="0"/>
          </a:p>
          <a:p>
            <a:endParaRPr lang="da-DK" dirty="0" smtClean="0"/>
          </a:p>
          <a:p>
            <a:endParaRPr lang="da-DK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hals guild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654050"/>
            <a:ext cx="9144000" cy="5548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matthew-rembrandt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717675" y="0"/>
            <a:ext cx="57086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NyhedsBillede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766888" y="0"/>
            <a:ext cx="56102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paul_gauguin_mr_loulou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700213" y="0"/>
            <a:ext cx="57419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Rubens Lille pige 161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166938" y="0"/>
            <a:ext cx="48101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frans_hals_the_jolly-toper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697038" y="0"/>
            <a:ext cx="57483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g1_u28680_Rembrandt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503363" y="0"/>
            <a:ext cx="61372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22</TotalTime>
  <Words>93</Words>
  <Application>Microsoft Office PowerPoint</Application>
  <PresentationFormat>Skærmshow (4:3)</PresentationFormat>
  <Paragraphs>15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26</vt:i4>
      </vt:variant>
    </vt:vector>
  </HeadingPairs>
  <TitlesOfParts>
    <vt:vector size="27" baseType="lpstr">
      <vt:lpstr>Technic</vt:lpstr>
      <vt:lpstr>Portrætter Hvem er jeg – hvem kan jeg blive</vt:lpstr>
      <vt:lpstr>Hvem er jeg?</vt:lpstr>
      <vt:lpstr>Dias nummer 3</vt:lpstr>
      <vt:lpstr>Dias nummer 4</vt:lpstr>
      <vt:lpstr>Dias nummer 5</vt:lpstr>
      <vt:lpstr>Dias nummer 6</vt:lpstr>
      <vt:lpstr>Dias nummer 7</vt:lpstr>
      <vt:lpstr>Dias nummer 8</vt:lpstr>
      <vt:lpstr>Dias nummer 9</vt:lpstr>
      <vt:lpstr>Dias nummer 10</vt:lpstr>
      <vt:lpstr>Dias nummer 11</vt:lpstr>
      <vt:lpstr>Dias nummer 12</vt:lpstr>
      <vt:lpstr>Dias nummer 13</vt:lpstr>
      <vt:lpstr>Hvem kan jeg blive?</vt:lpstr>
      <vt:lpstr>Dias nummer 15</vt:lpstr>
      <vt:lpstr>Dias nummer 16</vt:lpstr>
      <vt:lpstr>Dias nummer 17</vt:lpstr>
      <vt:lpstr>Dias nummer 18</vt:lpstr>
      <vt:lpstr>Dias nummer 19</vt:lpstr>
      <vt:lpstr>Dias nummer 20</vt:lpstr>
      <vt:lpstr>Dias nummer 21</vt:lpstr>
      <vt:lpstr>Dias nummer 22</vt:lpstr>
      <vt:lpstr>Dias nummer 23</vt:lpstr>
      <vt:lpstr>Dias nummer 24</vt:lpstr>
      <vt:lpstr>Dias nummer 25</vt:lpstr>
      <vt:lpstr>Kilder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Portrætter Hvem er jeg – hvem kan jeg blive</dc:title>
  <dc:creator>Joan</dc:creator>
  <cp:lastModifiedBy>Joan</cp:lastModifiedBy>
  <cp:revision>5</cp:revision>
  <dcterms:created xsi:type="dcterms:W3CDTF">2010-04-16T06:23:24Z</dcterms:created>
  <dcterms:modified xsi:type="dcterms:W3CDTF">2010-10-17T17:45:47Z</dcterms:modified>
</cp:coreProperties>
</file>