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el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smtClean="0"/>
              <a:t>Klik for at redigere undertiteltypografien i masteren</a:t>
            </a:r>
            <a:endParaRPr kumimoji="0" lang="en-US"/>
          </a:p>
        </p:txBody>
      </p:sp>
      <p:sp>
        <p:nvSpPr>
          <p:cNvPr id="28" name="Titel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cxnSp>
        <p:nvCxnSpPr>
          <p:cNvPr id="8" name="Lige forbindelse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Pladsholder til dato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B030-890C-4415-80CB-1FD0F79DEEA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B5C99C-3689-4470-AC7D-879EACEBFE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B030-890C-4415-80CB-1FD0F79DEEA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C99C-3689-4470-AC7D-879EACEBFED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B030-890C-4415-80CB-1FD0F79DEEA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C99C-3689-4470-AC7D-879EACEBFED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indhold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E73B030-890C-4415-80CB-1FD0F79DEEA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15" name="Pladsholder til dias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BB5C99C-3689-4470-AC7D-879EACEBFE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Pladsholder til sidefod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B030-890C-4415-80CB-1FD0F79DEEA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C99C-3689-4470-AC7D-879EACEBFE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cxnSp>
        <p:nvCxnSpPr>
          <p:cNvPr id="7" name="Lige forbindelse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B030-890C-4415-80CB-1FD0F79DEEA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C99C-3689-4470-AC7D-879EACEBFE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11" name="Pladsholder til indhold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13" name="Pladsholder til indhold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C99C-3689-4470-AC7D-879EACEBFE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B030-890C-4415-80CB-1FD0F79DEEA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32" name="Pladsholder til indhold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34" name="Pladsholder til indhold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12" name="Pladsholder til teks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B030-890C-4415-80CB-1FD0F79DEEA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C99C-3689-4470-AC7D-879EACEBFE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B030-890C-4415-80CB-1FD0F79DEEA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C99C-3689-4470-AC7D-879EACEBFED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dsholder til indhold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31" name="Titel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E73B030-890C-4415-80CB-1FD0F79DEEA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BB5C99C-3689-4470-AC7D-879EACEBFE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sidefod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da-DK" smtClean="0"/>
              <a:t>Klik på ikonet for at tilføje et billede</a:t>
            </a:r>
            <a:endParaRPr kumimoji="0"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B030-890C-4415-80CB-1FD0F79DEEA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B5C99C-3689-4470-AC7D-879EACEBFE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sidefod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  <a:p>
            <a:pPr lvl="1" eaLnBrk="1" latinLnBrk="0" hangingPunct="1"/>
            <a:r>
              <a:rPr kumimoji="0" lang="da-DK" smtClean="0"/>
              <a:t>Andet niveau</a:t>
            </a:r>
          </a:p>
          <a:p>
            <a:pPr lvl="2" eaLnBrk="1" latinLnBrk="0" hangingPunct="1"/>
            <a:r>
              <a:rPr kumimoji="0" lang="da-DK" smtClean="0"/>
              <a:t>Tredje niveau</a:t>
            </a:r>
          </a:p>
          <a:p>
            <a:pPr lvl="3" eaLnBrk="1" latinLnBrk="0" hangingPunct="1"/>
            <a:r>
              <a:rPr kumimoji="0" lang="da-DK" smtClean="0"/>
              <a:t>Fjerde niveau</a:t>
            </a:r>
          </a:p>
          <a:p>
            <a:pPr lvl="4" eaLnBrk="1" latinLnBrk="0" hangingPunct="1"/>
            <a:r>
              <a:rPr kumimoji="0" lang="da-DK" smtClean="0"/>
              <a:t>Femte niveau</a:t>
            </a:r>
            <a:endParaRPr kumimoji="0" lang="en-US"/>
          </a:p>
        </p:txBody>
      </p:sp>
      <p:sp>
        <p:nvSpPr>
          <p:cNvPr id="24" name="Pladsholder til dato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E73B030-890C-4415-80CB-1FD0F79DEEA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10" name="Pladsholder til sidefod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22" name="Pladsholder til diasnumm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BB5C99C-3689-4470-AC7D-879EACEBFE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5" name="Pladsholder til titel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af Joan Eriksen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Hunderup byråd</a:t>
            </a:r>
            <a:endParaRPr lang="da-DK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2140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214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2140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2140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kilder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Egne foto</a:t>
            </a:r>
            <a:endParaRPr lang="da-DK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byråd 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byråd 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byråd 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21400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2140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2140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2140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2140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Brugerdefineret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C5E799"/>
      </a:accent2>
      <a:accent3>
        <a:srgbClr val="4E8542"/>
      </a:accent3>
      <a:accent4>
        <a:srgbClr val="50771B"/>
      </a:accent4>
      <a:accent5>
        <a:srgbClr val="604878"/>
      </a:accent5>
      <a:accent6>
        <a:srgbClr val="C19859"/>
      </a:accent6>
      <a:hlink>
        <a:srgbClr val="50771B"/>
      </a:hlink>
      <a:folHlink>
        <a:srgbClr val="B26B02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</TotalTime>
  <Words>8</Words>
  <Application>Microsoft Office PowerPoint</Application>
  <PresentationFormat>Skærmshow (4:3)</PresentationFormat>
  <Paragraphs>4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14</vt:i4>
      </vt:variant>
    </vt:vector>
  </HeadingPairs>
  <TitlesOfParts>
    <vt:vector size="15" baseType="lpstr">
      <vt:lpstr>Papir</vt:lpstr>
      <vt:lpstr>Hunderup byråd</vt:lpstr>
      <vt:lpstr>Dias nummer 2</vt:lpstr>
      <vt:lpstr>Dias nummer 3</vt:lpstr>
      <vt:lpstr>Dias nummer 4</vt:lpstr>
      <vt:lpstr>Dias nummer 5</vt:lpstr>
      <vt:lpstr>Dias nummer 6</vt:lpstr>
      <vt:lpstr>Dias nummer 7</vt:lpstr>
      <vt:lpstr>Dias nummer 8</vt:lpstr>
      <vt:lpstr>Dias nummer 9</vt:lpstr>
      <vt:lpstr>Dias nummer 10</vt:lpstr>
      <vt:lpstr>Dias nummer 11</vt:lpstr>
      <vt:lpstr>Dias nummer 12</vt:lpstr>
      <vt:lpstr>Dias nummer 13</vt:lpstr>
      <vt:lpstr>kilder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Hunderup byråd</dc:title>
  <dc:creator>Joan</dc:creator>
  <cp:lastModifiedBy>Joan</cp:lastModifiedBy>
  <cp:revision>2</cp:revision>
  <dcterms:created xsi:type="dcterms:W3CDTF">2010-09-07T07:04:56Z</dcterms:created>
  <dcterms:modified xsi:type="dcterms:W3CDTF">2010-10-17T21:42:28Z</dcterms:modified>
</cp:coreProperties>
</file>