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8" r:id="rId4"/>
    <p:sldId id="270" r:id="rId5"/>
    <p:sldId id="274" r:id="rId6"/>
    <p:sldId id="278" r:id="rId7"/>
    <p:sldId id="267" r:id="rId8"/>
    <p:sldId id="263" r:id="rId9"/>
    <p:sldId id="258" r:id="rId10"/>
    <p:sldId id="279" r:id="rId11"/>
    <p:sldId id="272" r:id="rId12"/>
    <p:sldId id="269" r:id="rId13"/>
    <p:sldId id="282" r:id="rId14"/>
    <p:sldId id="262" r:id="rId15"/>
    <p:sldId id="275" r:id="rId16"/>
    <p:sldId id="266" r:id="rId17"/>
    <p:sldId id="260" r:id="rId18"/>
    <p:sldId id="261" r:id="rId19"/>
    <p:sldId id="265" r:id="rId20"/>
    <p:sldId id="280" r:id="rId21"/>
    <p:sldId id="257" r:id="rId22"/>
    <p:sldId id="273" r:id="rId23"/>
    <p:sldId id="276" r:id="rId24"/>
  </p:sldIdLst>
  <p:sldSz cx="9144000" cy="6858000" type="screen4x3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afrundet, diagonalt hjørn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a-DK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3" name="Pladsholder til billed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da-D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på ikonet for at tilføje et billede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a-DK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afrundet, diagonalt hjørn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4A15C0F-6212-43D0-AE15-BE615034C58A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5B19A87-B86B-493C-8D14-140825DC75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a-DK" dirty="0" smtClean="0"/>
              <a:t>Edgar Degas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71538" y="5286388"/>
            <a:ext cx="6700862" cy="1000132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af Joan </a:t>
            </a:r>
            <a:r>
              <a:rPr lang="da-DK" dirty="0"/>
              <a:t>E</a:t>
            </a:r>
            <a:r>
              <a:rPr lang="da-DK" dirty="0" smtClean="0"/>
              <a:t>riksen</a:t>
            </a:r>
            <a:endParaRPr lang="da-DK" dirty="0"/>
          </a:p>
        </p:txBody>
      </p:sp>
      <p:pic>
        <p:nvPicPr>
          <p:cNvPr id="1026" name="Picture 2" descr="C:\Users\Joan\Desktop\Degas\Edgar_Germain_Hilaire_Degas_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642918"/>
            <a:ext cx="4672443" cy="5929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Strygekonerne 1884-86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1880-84 arbejdede Degas med fugleperspektivet og naturlige motiver</a:t>
            </a:r>
          </a:p>
          <a:p>
            <a:r>
              <a:rPr lang="da-DK" dirty="0" smtClean="0"/>
              <a:t>Degas ønskede at fange bevægelser</a:t>
            </a:r>
          </a:p>
          <a:p>
            <a:r>
              <a:rPr lang="da-DK" dirty="0" smtClean="0"/>
              <a:t>Fastholder skønheden ved de præcise bevægelser, kroppens anstrengelser og kraft</a:t>
            </a:r>
          </a:p>
          <a:p>
            <a:endParaRPr lang="da-DK" dirty="0"/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kvinder stryg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6450" y="0"/>
            <a:ext cx="7531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dgar_Germain_Hilaire_Degas_032  Bade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31900" y="0"/>
            <a:ext cx="6678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Operaens balletskole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Degas dristige vinkler viser hans interesse for fotografiet.</a:t>
            </a:r>
          </a:p>
          <a:p>
            <a:r>
              <a:rPr lang="da-DK" dirty="0" smtClean="0"/>
              <a:t>Slutningen af 1880érne </a:t>
            </a:r>
          </a:p>
          <a:p>
            <a:r>
              <a:rPr lang="da-DK" dirty="0" smtClean="0"/>
              <a:t>Forenklede kompositioner</a:t>
            </a:r>
          </a:p>
          <a:p>
            <a:r>
              <a:rPr lang="da-DK" dirty="0" smtClean="0"/>
              <a:t>Begrænser dybden af det billedmæssige rum</a:t>
            </a:r>
          </a:p>
          <a:p>
            <a:r>
              <a:rPr lang="da-DK" dirty="0" smtClean="0"/>
              <a:t>Uddrag af </a:t>
            </a:r>
            <a:r>
              <a:rPr lang="da-DK" dirty="0" err="1" smtClean="0"/>
              <a:t>øjeblikkesbillede</a:t>
            </a:r>
            <a:r>
              <a:rPr lang="da-DK" dirty="0" smtClean="0"/>
              <a:t> – som et glimt af en balletprøve</a:t>
            </a:r>
          </a:p>
          <a:p>
            <a:endParaRPr lang="da-DK" dirty="0"/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egas_danseuse-assis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5488" y="0"/>
            <a:ext cx="5153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ainting-a-day-degas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14538" y="0"/>
            <a:ext cx="5114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egas-etoil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98688" y="0"/>
            <a:ext cx="4745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egas_4-dancer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3075" y="0"/>
            <a:ext cx="8196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egas_ballet-rehearsa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71475" y="0"/>
            <a:ext cx="8401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egas-dance-clas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97013" y="0"/>
            <a:ext cx="6149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Edgar Degas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1834 – 1917</a:t>
            </a:r>
          </a:p>
          <a:p>
            <a:r>
              <a:rPr lang="da-DK" dirty="0" smtClean="0"/>
              <a:t>Impressionist (realisme)</a:t>
            </a:r>
          </a:p>
          <a:p>
            <a:r>
              <a:rPr lang="da-DK" dirty="0" smtClean="0"/>
              <a:t>Var i modsætning til de andre impressionister ikke drevet af landskabet</a:t>
            </a:r>
          </a:p>
          <a:p>
            <a:r>
              <a:rPr lang="da-DK" dirty="0" smtClean="0"/>
              <a:t>Elskede Paris</a:t>
            </a:r>
          </a:p>
          <a:p>
            <a:r>
              <a:rPr lang="da-DK" dirty="0" smtClean="0"/>
              <a:t>Strejfede rundt på </a:t>
            </a:r>
            <a:r>
              <a:rPr lang="da-DK" dirty="0"/>
              <a:t>M</a:t>
            </a:r>
            <a:r>
              <a:rPr lang="da-DK" dirty="0" smtClean="0"/>
              <a:t>ontmartre og i operaen</a:t>
            </a:r>
          </a:p>
          <a:p>
            <a:r>
              <a:rPr lang="da-DK" dirty="0" smtClean="0"/>
              <a:t>I sit atelier forsøgte han at genoplive de følelser motivet vakte i ham.</a:t>
            </a:r>
            <a:endParaRPr lang="da-DK" dirty="0"/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Statuer af balletdanser 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Degas eksperimenterede med at komponerer forskellige materialer.</a:t>
            </a:r>
          </a:p>
          <a:p>
            <a:r>
              <a:rPr lang="da-DK" dirty="0" smtClean="0"/>
              <a:t>Bronze og tekstiler</a:t>
            </a:r>
          </a:p>
          <a:p>
            <a:endParaRPr lang="da-DK" dirty="0"/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05c_degas_-_ballerina_di_14_anni_18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73313" y="0"/>
            <a:ext cx="4397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in-2651-degas-balletdanserinde-fjorten-a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09788" y="0"/>
            <a:ext cx="4924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Kilder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Maleriets historie, </a:t>
            </a:r>
            <a:r>
              <a:rPr lang="da-DK" dirty="0" err="1" smtClean="0"/>
              <a:t>Könemann</a:t>
            </a:r>
            <a:endParaRPr lang="da-DK" dirty="0" smtClean="0"/>
          </a:p>
          <a:p>
            <a:r>
              <a:rPr lang="da-DK" dirty="0" err="1" smtClean="0"/>
              <a:t>Gombrich</a:t>
            </a:r>
            <a:r>
              <a:rPr lang="da-DK" dirty="0" smtClean="0"/>
              <a:t>: Kunstens historie, Gyldendal</a:t>
            </a:r>
          </a:p>
          <a:p>
            <a:r>
              <a:rPr lang="da-DK" dirty="0" smtClean="0"/>
              <a:t>Andersen og Lauersen: Billedkunst, </a:t>
            </a:r>
            <a:r>
              <a:rPr lang="da-DK" dirty="0" err="1" smtClean="0"/>
              <a:t>Systime</a:t>
            </a:r>
            <a:endParaRPr lang="da-DK" dirty="0" smtClean="0"/>
          </a:p>
          <a:p>
            <a:r>
              <a:rPr lang="da-DK" dirty="0" smtClean="0"/>
              <a:t>Degas, </a:t>
            </a:r>
            <a:r>
              <a:rPr lang="da-DK" dirty="0"/>
              <a:t>B</a:t>
            </a:r>
            <a:r>
              <a:rPr lang="da-DK" dirty="0" smtClean="0"/>
              <a:t>onniers </a:t>
            </a:r>
            <a:r>
              <a:rPr lang="da-DK" dirty="0" smtClean="0"/>
              <a:t>kunstbibliotek</a:t>
            </a:r>
          </a:p>
          <a:p>
            <a:r>
              <a:rPr lang="da-DK" dirty="0" smtClean="0"/>
              <a:t>WWW. </a:t>
            </a:r>
            <a:r>
              <a:rPr lang="da-DK" dirty="0" err="1" smtClean="0"/>
              <a:t>Wikipedia</a:t>
            </a:r>
            <a:endParaRPr lang="da-DK" dirty="0" smtClean="0"/>
          </a:p>
          <a:p>
            <a:r>
              <a:rPr lang="da-DK" dirty="0" smtClean="0"/>
              <a:t>Mini kunstguide, </a:t>
            </a:r>
            <a:r>
              <a:rPr lang="da-DK" dirty="0" err="1" smtClean="0"/>
              <a:t>Könemann</a:t>
            </a:r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dgar_Degas_-_La_famille_Bellell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dgarDegas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31800" y="0"/>
            <a:ext cx="8278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silenciodoslivrosblogspot_edgar-degas-portrait-of-edmond-duranty-18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28725" y="0"/>
            <a:ext cx="6684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Heste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1862</a:t>
            </a:r>
          </a:p>
          <a:p>
            <a:r>
              <a:rPr lang="da-DK" dirty="0" smtClean="0"/>
              <a:t>Degas var betaget af heste</a:t>
            </a:r>
          </a:p>
          <a:p>
            <a:r>
              <a:rPr lang="da-DK" dirty="0" smtClean="0"/>
              <a:t>Hentede mange motiver på væddeløbsbanen</a:t>
            </a:r>
          </a:p>
          <a:p>
            <a:r>
              <a:rPr lang="da-DK" dirty="0" smtClean="0"/>
              <a:t>Degas var fascineret af England</a:t>
            </a:r>
          </a:p>
          <a:p>
            <a:r>
              <a:rPr lang="da-DK" dirty="0" smtClean="0"/>
              <a:t>Han interesserede sig for hestenes bevægelser og spændingen inden løbet samt jockeyernes farvestrålende farver</a:t>
            </a:r>
            <a:endParaRPr lang="da-DK" dirty="0"/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degas%20cheva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72612" y="0"/>
            <a:ext cx="6571388" cy="50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 descr="Edgar_Degas_-_'Jockey_on_Horse',_charcoal_on_paper,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266533"/>
            <a:ext cx="4000495" cy="35914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Kultegninger</a:t>
            </a:r>
            <a:endParaRPr lang="da-DK" dirty="0"/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egas_race-horse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4788" y="0"/>
            <a:ext cx="8734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ambrvoll_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3238" y="0"/>
            <a:ext cx="8137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åndsats">
  <a:themeElements>
    <a:clrScheme name="Håndsats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Håndsats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åndsat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</TotalTime>
  <Words>181</Words>
  <Application>Microsoft Office PowerPoint</Application>
  <PresentationFormat>Skærmshow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Håndsats</vt:lpstr>
      <vt:lpstr>Edgar Degas</vt:lpstr>
      <vt:lpstr>Edgar Degas</vt:lpstr>
      <vt:lpstr>Dias nummer 3</vt:lpstr>
      <vt:lpstr>Dias nummer 4</vt:lpstr>
      <vt:lpstr>Dias nummer 5</vt:lpstr>
      <vt:lpstr>Heste</vt:lpstr>
      <vt:lpstr>Kultegninger</vt:lpstr>
      <vt:lpstr>Dias nummer 8</vt:lpstr>
      <vt:lpstr>Dias nummer 9</vt:lpstr>
      <vt:lpstr>Strygekonerne 1884-86</vt:lpstr>
      <vt:lpstr>Dias nummer 11</vt:lpstr>
      <vt:lpstr>Dias nummer 12</vt:lpstr>
      <vt:lpstr>Operaens balletskole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Statuer af balletdanser  </vt:lpstr>
      <vt:lpstr>Dias nummer 21</vt:lpstr>
      <vt:lpstr>Dias nummer 22</vt:lpstr>
      <vt:lpstr>Kilder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Edgar Degas</dc:title>
  <dc:creator>Joan</dc:creator>
  <cp:lastModifiedBy>Joan</cp:lastModifiedBy>
  <cp:revision>6</cp:revision>
  <dcterms:created xsi:type="dcterms:W3CDTF">2010-04-12T07:55:45Z</dcterms:created>
  <dcterms:modified xsi:type="dcterms:W3CDTF">2010-10-17T17:43:11Z</dcterms:modified>
</cp:coreProperties>
</file>