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82" r:id="rId3"/>
    <p:sldId id="272" r:id="rId4"/>
    <p:sldId id="275" r:id="rId5"/>
    <p:sldId id="273" r:id="rId6"/>
    <p:sldId id="274" r:id="rId7"/>
    <p:sldId id="257" r:id="rId8"/>
    <p:sldId id="277" r:id="rId9"/>
    <p:sldId id="262" r:id="rId10"/>
    <p:sldId id="278" r:id="rId11"/>
    <p:sldId id="258" r:id="rId12"/>
    <p:sldId id="279" r:id="rId13"/>
    <p:sldId id="260" r:id="rId14"/>
    <p:sldId id="271" r:id="rId15"/>
    <p:sldId id="268" r:id="rId16"/>
    <p:sldId id="269" r:id="rId17"/>
    <p:sldId id="281" r:id="rId18"/>
    <p:sldId id="280" r:id="rId19"/>
    <p:sldId id="259" r:id="rId20"/>
    <p:sldId id="263" r:id="rId21"/>
    <p:sldId id="261" r:id="rId22"/>
    <p:sldId id="264" r:id="rId23"/>
    <p:sldId id="265" r:id="rId24"/>
    <p:sldId id="266" r:id="rId25"/>
    <p:sldId id="267" r:id="rId26"/>
  </p:sldIdLst>
  <p:sldSz cx="9144000" cy="6858000" type="screen4x3"/>
  <p:notesSz cx="6858000" cy="9144000"/>
  <p:photoAlbum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cxnSp>
        <p:nvCxnSpPr>
          <p:cNvPr id="8" name="Lige forbindels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ladsholder til dato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DC75-813F-4BC4-BE65-0FBF892600E8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1015E2-7279-404E-A53C-D965EBB0440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DC75-813F-4BC4-BE65-0FBF892600E8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15E2-7279-404E-A53C-D965EBB0440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DC75-813F-4BC4-BE65-0FBF892600E8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15E2-7279-404E-A53C-D965EBB0440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8DC75-813F-4BC4-BE65-0FBF892600E8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15" name="Pladsholder til dias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01015E2-7279-404E-A53C-D965EBB0440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ladsholder til sidefod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DC75-813F-4BC4-BE65-0FBF892600E8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15E2-7279-404E-A53C-D965EBB0440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cxnSp>
        <p:nvCxnSpPr>
          <p:cNvPr id="7" name="Lige forbindels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DC75-813F-4BC4-BE65-0FBF892600E8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15E2-7279-404E-A53C-D965EBB0440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1" name="Pladsholder til indhol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3" name="Pladsholder til indhol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15E2-7279-404E-A53C-D965EBB0440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DC75-813F-4BC4-BE65-0FBF892600E8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32" name="Pladsholder til indhol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34" name="Pladsholder til indhol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2" name="Pladsholder til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DC75-813F-4BC4-BE65-0FBF892600E8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15E2-7279-404E-A53C-D965EBB0440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DC75-813F-4BC4-BE65-0FBF892600E8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15E2-7279-404E-A53C-D965EBB0440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dsholder til indhol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8DC75-813F-4BC4-BE65-0FBF892600E8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1015E2-7279-404E-A53C-D965EBB0440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DC75-813F-4BC4-BE65-0FBF892600E8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1015E2-7279-404E-A53C-D965EBB0440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24" name="Pladsholder til dato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18DC75-813F-4BC4-BE65-0FBF892600E8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22" name="Pladsholder til dias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01015E2-7279-404E-A53C-D965EBB0440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ti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thatswhenireachformyrevolver.files.wordpress.com/2010/01/picture-aspx.jpg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thatswhenireachformyrevolver.files.wordpress.com/2010/01/clown.jpg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thatswhenireachformyrevolver.files.wordpress.com/2010/01/2008-11-18-zohn04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porn.tumblr.com/" TargetMode="External"/><Relationship Id="rId2" Type="http://schemas.openxmlformats.org/officeDocument/2006/relationships/hyperlink" Target="http://www.mcop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thatswhenireachformyrevolver.files.wordpress.com/2010/01/03untitled-film-still13-cindy-sherman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hatswhenireachformyrevolver.files.wordpress.com/2010/01/1cindysherman-1986-nyc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hatswhenireachformyrevolver.files.wordpress.com/2010/01/sherman-untitled-no92-198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5800" y="5715016"/>
            <a:ext cx="1885936" cy="714380"/>
          </a:xfrm>
        </p:spPr>
        <p:txBody>
          <a:bodyPr/>
          <a:lstStyle/>
          <a:p>
            <a:r>
              <a:rPr lang="da-DK" dirty="0" smtClean="0"/>
              <a:t>af Joan Eriksen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857255"/>
          </a:xfrm>
        </p:spPr>
        <p:txBody>
          <a:bodyPr/>
          <a:lstStyle/>
          <a:p>
            <a:r>
              <a:rPr lang="da-DK" dirty="0" smtClean="0"/>
              <a:t>Cindy </a:t>
            </a:r>
            <a:r>
              <a:rPr lang="da-DK" dirty="0" err="1" smtClean="0"/>
              <a:t>Sherman</a:t>
            </a:r>
            <a:endParaRPr lang="da-DK" dirty="0"/>
          </a:p>
        </p:txBody>
      </p:sp>
      <p:pic>
        <p:nvPicPr>
          <p:cNvPr id="24579" name="Picture 3" descr="C:\Users\Joan\Desktop\cindy shermann\6a00e550199efb8833010536c13848970c-800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75" y="1938337"/>
            <a:ext cx="2381250" cy="298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Historiske billeder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 smtClean="0"/>
              <a:t>Inspireret af de store kunstner</a:t>
            </a:r>
            <a:endParaRPr lang="da-DK" dirty="0"/>
          </a:p>
        </p:txBody>
      </p:sp>
      <p:pic>
        <p:nvPicPr>
          <p:cNvPr id="7" name="Billede 6" descr="http://thatswhenireachformyrevolver.files.wordpress.com/2010/01/picture-aspx.jpg?w=347&amp;h=48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521497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broad_inaugural_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46350" y="0"/>
            <a:ext cx="405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Klovnemotiver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 descr="http://thatswhenireachformyrevolver.files.wordpress.com/2010/01/clown.jpg?w=340&amp;h=50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290"/>
            <a:ext cx="510066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indy_sherman_(6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84263" y="0"/>
            <a:ext cx="6975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herman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63788" y="0"/>
            <a:ext cx="44148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herman_Cindy_Untitled_466_29_05029c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71538" y="0"/>
            <a:ext cx="45323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Portrætter af kvinder der har klaret sig godt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herman_Cindy_Untitled_468_29_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33575" y="0"/>
            <a:ext cx="5275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http://thatswhenireachformyrevolver.files.wordpress.com/2010/01/2008-11-18-zohn04.jpg?w=400&amp;h=606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85728"/>
            <a:ext cx="421484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Mange ansigter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Cindy </a:t>
            </a:r>
            <a:r>
              <a:rPr lang="da-DK" dirty="0" err="1" smtClean="0"/>
              <a:t>Sherman</a:t>
            </a:r>
            <a:r>
              <a:rPr lang="da-DK" dirty="0" smtClean="0"/>
              <a:t> har vist sin alsidighed i sine portrætter af kvinder.</a:t>
            </a:r>
          </a:p>
          <a:p>
            <a:r>
              <a:rPr lang="da-DK" dirty="0" smtClean="0"/>
              <a:t>Hun fotografer sig selv i mange forskellige roller.</a:t>
            </a:r>
          </a:p>
          <a:p>
            <a:r>
              <a:rPr lang="da-DK" dirty="0" smtClean="0"/>
              <a:t>Portrætterne er ikke selvportrætter, men viser kvinder i et utal af variationer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indy_sherman_(6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0125" y="0"/>
            <a:ext cx="46037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WWW. </a:t>
            </a:r>
            <a:r>
              <a:rPr lang="da-DK" dirty="0" err="1" smtClean="0"/>
              <a:t>Wikipedia</a:t>
            </a:r>
            <a:endParaRPr lang="da-DK" dirty="0" smtClean="0"/>
          </a:p>
          <a:p>
            <a:r>
              <a:rPr lang="da-DK" dirty="0" smtClean="0"/>
              <a:t>www. 06blog.it</a:t>
            </a:r>
          </a:p>
          <a:p>
            <a:r>
              <a:rPr lang="da-DK" dirty="0" err="1" smtClean="0">
                <a:hlinkClick r:id="rId2"/>
              </a:rPr>
              <a:t>www.mcop.org</a:t>
            </a:r>
            <a:endParaRPr lang="da-DK" dirty="0" smtClean="0"/>
          </a:p>
          <a:p>
            <a:r>
              <a:rPr lang="da-DK" dirty="0" smtClean="0">
                <a:hlinkClick r:id="rId3"/>
              </a:rPr>
              <a:t>http</a:t>
            </a:r>
            <a:r>
              <a:rPr lang="da-DK" dirty="0" smtClean="0">
                <a:hlinkClick r:id="rId3"/>
              </a:rPr>
              <a:t>://</a:t>
            </a:r>
            <a:r>
              <a:rPr lang="da-DK" dirty="0" smtClean="0">
                <a:hlinkClick r:id="rId3"/>
              </a:rPr>
              <a:t>libraryporn.tumblr.com</a:t>
            </a:r>
            <a:endParaRPr lang="da-DK" dirty="0" smtClean="0"/>
          </a:p>
          <a:p>
            <a:r>
              <a:rPr lang="da-DK" smtClean="0"/>
              <a:t>Mfl.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Kilder</a:t>
            </a:r>
            <a:endParaRPr lang="da-D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indy-sherman_-untitled-_299_-199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36788" y="0"/>
            <a:ext cx="46688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indy_sherman_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2825" y="0"/>
            <a:ext cx="45783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indy-sherman-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65363" y="0"/>
            <a:ext cx="46116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indy-Sherman-for-Harper-s-fashion-photography-35488_1367_19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30425" y="0"/>
            <a:ext cx="4883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kley12-01-08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95388" y="0"/>
            <a:ext cx="6753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herman%20cinderell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78025" y="0"/>
            <a:ext cx="5187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Portrætter af kvinde arketyper sidst i 50érne til først i 60érne</a:t>
            </a:r>
          </a:p>
          <a:p>
            <a:r>
              <a:rPr lang="da-DK" dirty="0" smtClean="0"/>
              <a:t>Disse portrætter betragtes som nogle af hendes bedste værker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Sort hvide portrætter</a:t>
            </a:r>
            <a:endParaRPr lang="da-D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herman-_Untitled_Film_Still__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9875" y="0"/>
            <a:ext cx="8604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http://thatswhenireachformyrevolver.files.wordpress.com/2010/01/03untitled-film-still13-cindy-sherman.jpg?w=268&amp;h=34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85728"/>
            <a:ext cx="657229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http://thatswhenireachformyrevolver.files.wordpress.com/2010/01/1cindysherman-1986-nyc.jpg?w=480&amp;h=48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85728"/>
            <a:ext cx="657229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Død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 smtClean="0"/>
              <a:t>En forberedelse til at møde sin egen død</a:t>
            </a:r>
            <a:endParaRPr lang="da-DK" dirty="0"/>
          </a:p>
        </p:txBody>
      </p:sp>
      <p:pic>
        <p:nvPicPr>
          <p:cNvPr id="2" name="Billede 1" descr="1_cindy_sherma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5786" y="0"/>
            <a:ext cx="5575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http://thatswhenireachformyrevolver.files.wordpress.com/2010/01/sherman-untitled-no92-1981-e1262529092635.jpg?w=480&amp;h=25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12"/>
            <a:ext cx="871543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Vold og frygt</a:t>
            </a:r>
            <a:endParaRPr lang="da-D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Eventyr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" name="Billede 1" descr="cindysherma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28662" y="0"/>
            <a:ext cx="4684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Livfuld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</TotalTime>
  <Words>106</Words>
  <Application>Microsoft Office PowerPoint</Application>
  <PresentationFormat>Skærmshow (4:3)</PresentationFormat>
  <Paragraphs>23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25</vt:i4>
      </vt:variant>
    </vt:vector>
  </HeadingPairs>
  <TitlesOfParts>
    <vt:vector size="26" baseType="lpstr">
      <vt:lpstr>Papir</vt:lpstr>
      <vt:lpstr>Cindy Sherman</vt:lpstr>
      <vt:lpstr>Kilder</vt:lpstr>
      <vt:lpstr>Sort hvide portrætter</vt:lpstr>
      <vt:lpstr>Dias nummer 4</vt:lpstr>
      <vt:lpstr>Dias nummer 5</vt:lpstr>
      <vt:lpstr>Dias nummer 6</vt:lpstr>
      <vt:lpstr>Død</vt:lpstr>
      <vt:lpstr>Vold og frygt</vt:lpstr>
      <vt:lpstr>Eventyr</vt:lpstr>
      <vt:lpstr>Historiske billeder</vt:lpstr>
      <vt:lpstr>Dias nummer 11</vt:lpstr>
      <vt:lpstr>Klovnemotiver</vt:lpstr>
      <vt:lpstr>Dias nummer 13</vt:lpstr>
      <vt:lpstr>Dias nummer 14</vt:lpstr>
      <vt:lpstr>Portrætter af kvinder der har klaret sig godt</vt:lpstr>
      <vt:lpstr>Dias nummer 16</vt:lpstr>
      <vt:lpstr>Dias nummer 17</vt:lpstr>
      <vt:lpstr>Mange ansigter</vt:lpstr>
      <vt:lpstr>Dias nummer 19</vt:lpstr>
      <vt:lpstr>Dias nummer 20</vt:lpstr>
      <vt:lpstr>Dias nummer 21</vt:lpstr>
      <vt:lpstr>Dias nummer 22</vt:lpstr>
      <vt:lpstr>Dias nummer 23</vt:lpstr>
      <vt:lpstr>Dias nummer 24</vt:lpstr>
      <vt:lpstr>Dias nummer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Cindy Sherman</dc:title>
  <dc:creator>Joan</dc:creator>
  <cp:lastModifiedBy>Joan</cp:lastModifiedBy>
  <cp:revision>9</cp:revision>
  <dcterms:created xsi:type="dcterms:W3CDTF">2010-04-13T06:24:33Z</dcterms:created>
  <dcterms:modified xsi:type="dcterms:W3CDTF">2010-10-17T17:42:39Z</dcterms:modified>
</cp:coreProperties>
</file>